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5"/>
  </p:notesMasterIdLst>
  <p:handoutMasterIdLst>
    <p:handoutMasterId r:id="rId16"/>
  </p:handoutMasterIdLst>
  <p:sldIdLst>
    <p:sldId id="303" r:id="rId5"/>
    <p:sldId id="791" r:id="rId6"/>
    <p:sldId id="803" r:id="rId7"/>
    <p:sldId id="804" r:id="rId8"/>
    <p:sldId id="802" r:id="rId9"/>
    <p:sldId id="806" r:id="rId10"/>
    <p:sldId id="805" r:id="rId11"/>
    <p:sldId id="807" r:id="rId12"/>
    <p:sldId id="809" r:id="rId13"/>
    <p:sldId id="808" r:id="rId14"/>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F3300"/>
    <a:srgbClr val="FF33CC"/>
    <a:srgbClr val="FF6699"/>
    <a:srgbClr val="FF99FF"/>
    <a:srgbClr val="62A14D"/>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C70E1C-E404-4DFF-A216-159F6B307A64}" v="2" dt="2023-04-07T11:27:15.67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06" d="100"/>
          <a:sy n="106" d="100"/>
        </p:scale>
        <p:origin x="132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nås, Svante" userId="3e344541-2ce4-4ea3-8edf-804735eb8ff1" providerId="ADAL" clId="{1DC70E1C-E404-4DFF-A216-159F6B307A64}"/>
    <pc:docChg chg="undo redo custSel delSld modSld sldOrd">
      <pc:chgData name="Alnås, Svante" userId="3e344541-2ce4-4ea3-8edf-804735eb8ff1" providerId="ADAL" clId="{1DC70E1C-E404-4DFF-A216-159F6B307A64}" dt="2023-04-07T23:26:29.625" v="8655" actId="20577"/>
      <pc:docMkLst>
        <pc:docMk/>
      </pc:docMkLst>
      <pc:sldChg chg="modSp mod">
        <pc:chgData name="Alnås, Svante" userId="3e344541-2ce4-4ea3-8edf-804735eb8ff1" providerId="ADAL" clId="{1DC70E1C-E404-4DFF-A216-159F6B307A64}" dt="2023-04-07T16:44:11.399" v="6732" actId="20577"/>
        <pc:sldMkLst>
          <pc:docMk/>
          <pc:sldMk cId="0" sldId="303"/>
        </pc:sldMkLst>
        <pc:spChg chg="mod">
          <ac:chgData name="Alnås, Svante" userId="3e344541-2ce4-4ea3-8edf-804735eb8ff1" providerId="ADAL" clId="{1DC70E1C-E404-4DFF-A216-159F6B307A64}" dt="2023-04-07T12:26:00.258" v="5095" actId="13926"/>
          <ac:spMkLst>
            <pc:docMk/>
            <pc:sldMk cId="0" sldId="303"/>
            <ac:spMk id="2" creationId="{00000000-0000-0000-0000-000000000000}"/>
          </ac:spMkLst>
        </pc:spChg>
        <pc:spChg chg="mod">
          <ac:chgData name="Alnås, Svante" userId="3e344541-2ce4-4ea3-8edf-804735eb8ff1" providerId="ADAL" clId="{1DC70E1C-E404-4DFF-A216-159F6B307A64}" dt="2023-04-06T09:57:45.098" v="58" actId="403"/>
          <ac:spMkLst>
            <pc:docMk/>
            <pc:sldMk cId="0" sldId="303"/>
            <ac:spMk id="6147" creationId="{00000000-0000-0000-0000-000000000000}"/>
          </ac:spMkLst>
        </pc:spChg>
        <pc:spChg chg="mod">
          <ac:chgData name="Alnås, Svante" userId="3e344541-2ce4-4ea3-8edf-804735eb8ff1" providerId="ADAL" clId="{1DC70E1C-E404-4DFF-A216-159F6B307A64}" dt="2023-04-07T16:44:11.399" v="6732" actId="20577"/>
          <ac:spMkLst>
            <pc:docMk/>
            <pc:sldMk cId="0" sldId="303"/>
            <ac:spMk id="9219" creationId="{00000000-0000-0000-0000-000000000000}"/>
          </ac:spMkLst>
        </pc:spChg>
      </pc:sldChg>
      <pc:sldChg chg="del">
        <pc:chgData name="Alnås, Svante" userId="3e344541-2ce4-4ea3-8edf-804735eb8ff1" providerId="ADAL" clId="{1DC70E1C-E404-4DFF-A216-159F6B307A64}" dt="2023-04-07T04:07:46.009" v="4278" actId="47"/>
        <pc:sldMkLst>
          <pc:docMk/>
          <pc:sldMk cId="3088832125" sldId="789"/>
        </pc:sldMkLst>
      </pc:sldChg>
      <pc:sldChg chg="del">
        <pc:chgData name="Alnås, Svante" userId="3e344541-2ce4-4ea3-8edf-804735eb8ff1" providerId="ADAL" clId="{1DC70E1C-E404-4DFF-A216-159F6B307A64}" dt="2023-04-07T04:07:46.995" v="4279" actId="47"/>
        <pc:sldMkLst>
          <pc:docMk/>
          <pc:sldMk cId="809282040" sldId="790"/>
        </pc:sldMkLst>
      </pc:sldChg>
      <pc:sldChg chg="modSp mod">
        <pc:chgData name="Alnås, Svante" userId="3e344541-2ce4-4ea3-8edf-804735eb8ff1" providerId="ADAL" clId="{1DC70E1C-E404-4DFF-A216-159F6B307A64}" dt="2023-04-07T23:21:24.788" v="8632" actId="20577"/>
        <pc:sldMkLst>
          <pc:docMk/>
          <pc:sldMk cId="23404247" sldId="791"/>
        </pc:sldMkLst>
        <pc:spChg chg="mod">
          <ac:chgData name="Alnås, Svante" userId="3e344541-2ce4-4ea3-8edf-804735eb8ff1" providerId="ADAL" clId="{1DC70E1C-E404-4DFF-A216-159F6B307A64}" dt="2023-04-07T23:21:24.788" v="8632" actId="20577"/>
          <ac:spMkLst>
            <pc:docMk/>
            <pc:sldMk cId="23404247" sldId="791"/>
            <ac:spMk id="2" creationId="{D982EBD9-01B9-FA85-2BA4-CBE1AC38FE74}"/>
          </ac:spMkLst>
        </pc:spChg>
        <pc:spChg chg="mod">
          <ac:chgData name="Alnås, Svante" userId="3e344541-2ce4-4ea3-8edf-804735eb8ff1" providerId="ADAL" clId="{1DC70E1C-E404-4DFF-A216-159F6B307A64}" dt="2023-04-07T22:04:36.156" v="8186" actId="6549"/>
          <ac:spMkLst>
            <pc:docMk/>
            <pc:sldMk cId="23404247" sldId="791"/>
            <ac:spMk id="3" creationId="{D2DD763F-4512-551A-5F3F-730641457711}"/>
          </ac:spMkLst>
        </pc:spChg>
      </pc:sldChg>
      <pc:sldChg chg="del">
        <pc:chgData name="Alnås, Svante" userId="3e344541-2ce4-4ea3-8edf-804735eb8ff1" providerId="ADAL" clId="{1DC70E1C-E404-4DFF-A216-159F6B307A64}" dt="2023-04-07T04:07:37.517" v="4272" actId="47"/>
        <pc:sldMkLst>
          <pc:docMk/>
          <pc:sldMk cId="238245854" sldId="792"/>
        </pc:sldMkLst>
      </pc:sldChg>
      <pc:sldChg chg="del">
        <pc:chgData name="Alnås, Svante" userId="3e344541-2ce4-4ea3-8edf-804735eb8ff1" providerId="ADAL" clId="{1DC70E1C-E404-4DFF-A216-159F6B307A64}" dt="2023-04-07T04:07:38.606" v="4273" actId="47"/>
        <pc:sldMkLst>
          <pc:docMk/>
          <pc:sldMk cId="1587818557" sldId="793"/>
        </pc:sldMkLst>
      </pc:sldChg>
      <pc:sldChg chg="del">
        <pc:chgData name="Alnås, Svante" userId="3e344541-2ce4-4ea3-8edf-804735eb8ff1" providerId="ADAL" clId="{1DC70E1C-E404-4DFF-A216-159F6B307A64}" dt="2023-04-07T04:07:39.465" v="4274" actId="47"/>
        <pc:sldMkLst>
          <pc:docMk/>
          <pc:sldMk cId="280382979" sldId="794"/>
        </pc:sldMkLst>
      </pc:sldChg>
      <pc:sldChg chg="del">
        <pc:chgData name="Alnås, Svante" userId="3e344541-2ce4-4ea3-8edf-804735eb8ff1" providerId="ADAL" clId="{1DC70E1C-E404-4DFF-A216-159F6B307A64}" dt="2023-04-07T04:07:40.262" v="4275" actId="47"/>
        <pc:sldMkLst>
          <pc:docMk/>
          <pc:sldMk cId="3411745202" sldId="795"/>
        </pc:sldMkLst>
      </pc:sldChg>
      <pc:sldChg chg="del">
        <pc:chgData name="Alnås, Svante" userId="3e344541-2ce4-4ea3-8edf-804735eb8ff1" providerId="ADAL" clId="{1DC70E1C-E404-4DFF-A216-159F6B307A64}" dt="2023-04-07T04:07:41.051" v="4276" actId="47"/>
        <pc:sldMkLst>
          <pc:docMk/>
          <pc:sldMk cId="641205453" sldId="796"/>
        </pc:sldMkLst>
      </pc:sldChg>
      <pc:sldChg chg="del">
        <pc:chgData name="Alnås, Svante" userId="3e344541-2ce4-4ea3-8edf-804735eb8ff1" providerId="ADAL" clId="{1DC70E1C-E404-4DFF-A216-159F6B307A64}" dt="2023-04-07T04:07:44.863" v="4277" actId="47"/>
        <pc:sldMkLst>
          <pc:docMk/>
          <pc:sldMk cId="1581380525" sldId="797"/>
        </pc:sldMkLst>
      </pc:sldChg>
      <pc:sldChg chg="del">
        <pc:chgData name="Alnås, Svante" userId="3e344541-2ce4-4ea3-8edf-804735eb8ff1" providerId="ADAL" clId="{1DC70E1C-E404-4DFF-A216-159F6B307A64}" dt="2023-04-07T04:07:53.067" v="4280" actId="47"/>
        <pc:sldMkLst>
          <pc:docMk/>
          <pc:sldMk cId="719101044" sldId="798"/>
        </pc:sldMkLst>
      </pc:sldChg>
      <pc:sldChg chg="del">
        <pc:chgData name="Alnås, Svante" userId="3e344541-2ce4-4ea3-8edf-804735eb8ff1" providerId="ADAL" clId="{1DC70E1C-E404-4DFF-A216-159F6B307A64}" dt="2023-04-07T04:07:54.698" v="4281" actId="47"/>
        <pc:sldMkLst>
          <pc:docMk/>
          <pc:sldMk cId="3484343926" sldId="799"/>
        </pc:sldMkLst>
      </pc:sldChg>
      <pc:sldChg chg="del">
        <pc:chgData name="Alnås, Svante" userId="3e344541-2ce4-4ea3-8edf-804735eb8ff1" providerId="ADAL" clId="{1DC70E1C-E404-4DFF-A216-159F6B307A64}" dt="2023-04-07T04:07:55.448" v="4282" actId="47"/>
        <pc:sldMkLst>
          <pc:docMk/>
          <pc:sldMk cId="95890660" sldId="800"/>
        </pc:sldMkLst>
      </pc:sldChg>
      <pc:sldChg chg="del">
        <pc:chgData name="Alnås, Svante" userId="3e344541-2ce4-4ea3-8edf-804735eb8ff1" providerId="ADAL" clId="{1DC70E1C-E404-4DFF-A216-159F6B307A64}" dt="2023-04-07T04:07:57.349" v="4283" actId="47"/>
        <pc:sldMkLst>
          <pc:docMk/>
          <pc:sldMk cId="1489824638" sldId="801"/>
        </pc:sldMkLst>
      </pc:sldChg>
      <pc:sldChg chg="modSp mod">
        <pc:chgData name="Alnås, Svante" userId="3e344541-2ce4-4ea3-8edf-804735eb8ff1" providerId="ADAL" clId="{1DC70E1C-E404-4DFF-A216-159F6B307A64}" dt="2023-04-07T23:01:05.044" v="8566" actId="6549"/>
        <pc:sldMkLst>
          <pc:docMk/>
          <pc:sldMk cId="3497333131" sldId="802"/>
        </pc:sldMkLst>
        <pc:spChg chg="mod">
          <ac:chgData name="Alnås, Svante" userId="3e344541-2ce4-4ea3-8edf-804735eb8ff1" providerId="ADAL" clId="{1DC70E1C-E404-4DFF-A216-159F6B307A64}" dt="2023-04-07T03:27:22.594" v="2314" actId="20577"/>
          <ac:spMkLst>
            <pc:docMk/>
            <pc:sldMk cId="3497333131" sldId="802"/>
            <ac:spMk id="2" creationId="{D982EBD9-01B9-FA85-2BA4-CBE1AC38FE74}"/>
          </ac:spMkLst>
        </pc:spChg>
        <pc:spChg chg="mod">
          <ac:chgData name="Alnås, Svante" userId="3e344541-2ce4-4ea3-8edf-804735eb8ff1" providerId="ADAL" clId="{1DC70E1C-E404-4DFF-A216-159F6B307A64}" dt="2023-04-07T23:01:05.044" v="8566" actId="6549"/>
          <ac:spMkLst>
            <pc:docMk/>
            <pc:sldMk cId="3497333131" sldId="802"/>
            <ac:spMk id="3" creationId="{D2DD763F-4512-551A-5F3F-730641457711}"/>
          </ac:spMkLst>
        </pc:spChg>
      </pc:sldChg>
      <pc:sldChg chg="addSp delSp modSp mod">
        <pc:chgData name="Alnås, Svante" userId="3e344541-2ce4-4ea3-8edf-804735eb8ff1" providerId="ADAL" clId="{1DC70E1C-E404-4DFF-A216-159F6B307A64}" dt="2023-04-07T15:20:20.906" v="6639" actId="20577"/>
        <pc:sldMkLst>
          <pc:docMk/>
          <pc:sldMk cId="2589732693" sldId="803"/>
        </pc:sldMkLst>
        <pc:spChg chg="mod">
          <ac:chgData name="Alnås, Svante" userId="3e344541-2ce4-4ea3-8edf-804735eb8ff1" providerId="ADAL" clId="{1DC70E1C-E404-4DFF-A216-159F6B307A64}" dt="2023-04-07T15:20:20.906" v="6639" actId="20577"/>
          <ac:spMkLst>
            <pc:docMk/>
            <pc:sldMk cId="2589732693" sldId="803"/>
            <ac:spMk id="2" creationId="{D982EBD9-01B9-FA85-2BA4-CBE1AC38FE74}"/>
          </ac:spMkLst>
        </pc:spChg>
        <pc:spChg chg="mod">
          <ac:chgData name="Alnås, Svante" userId="3e344541-2ce4-4ea3-8edf-804735eb8ff1" providerId="ADAL" clId="{1DC70E1C-E404-4DFF-A216-159F6B307A64}" dt="2023-04-07T14:53:40.212" v="5124" actId="13926"/>
          <ac:spMkLst>
            <pc:docMk/>
            <pc:sldMk cId="2589732693" sldId="803"/>
            <ac:spMk id="3" creationId="{D2DD763F-4512-551A-5F3F-730641457711}"/>
          </ac:spMkLst>
        </pc:spChg>
        <pc:graphicFrameChg chg="add del mod modGraphic">
          <ac:chgData name="Alnås, Svante" userId="3e344541-2ce4-4ea3-8edf-804735eb8ff1" providerId="ADAL" clId="{1DC70E1C-E404-4DFF-A216-159F6B307A64}" dt="2023-04-07T03:25:46.085" v="2302" actId="478"/>
          <ac:graphicFrameMkLst>
            <pc:docMk/>
            <pc:sldMk cId="2589732693" sldId="803"/>
            <ac:graphicFrameMk id="4" creationId="{E68CD2BF-7260-8B41-934A-9DA61E5AB9CD}"/>
          </ac:graphicFrameMkLst>
        </pc:graphicFrameChg>
      </pc:sldChg>
      <pc:sldChg chg="delSp modSp mod">
        <pc:chgData name="Alnås, Svante" userId="3e344541-2ce4-4ea3-8edf-804735eb8ff1" providerId="ADAL" clId="{1DC70E1C-E404-4DFF-A216-159F6B307A64}" dt="2023-04-07T22:07:18.983" v="8219" actId="20577"/>
        <pc:sldMkLst>
          <pc:docMk/>
          <pc:sldMk cId="349632200" sldId="804"/>
        </pc:sldMkLst>
        <pc:spChg chg="mod">
          <ac:chgData name="Alnås, Svante" userId="3e344541-2ce4-4ea3-8edf-804735eb8ff1" providerId="ADAL" clId="{1DC70E1C-E404-4DFF-A216-159F6B307A64}" dt="2023-04-07T15:20:25.433" v="6640"/>
          <ac:spMkLst>
            <pc:docMk/>
            <pc:sldMk cId="349632200" sldId="804"/>
            <ac:spMk id="2" creationId="{D982EBD9-01B9-FA85-2BA4-CBE1AC38FE74}"/>
          </ac:spMkLst>
        </pc:spChg>
        <pc:spChg chg="mod">
          <ac:chgData name="Alnås, Svante" userId="3e344541-2ce4-4ea3-8edf-804735eb8ff1" providerId="ADAL" clId="{1DC70E1C-E404-4DFF-A216-159F6B307A64}" dt="2023-04-07T22:07:18.983" v="8219" actId="20577"/>
          <ac:spMkLst>
            <pc:docMk/>
            <pc:sldMk cId="349632200" sldId="804"/>
            <ac:spMk id="3" creationId="{D2DD763F-4512-551A-5F3F-730641457711}"/>
          </ac:spMkLst>
        </pc:spChg>
        <pc:graphicFrameChg chg="del">
          <ac:chgData name="Alnås, Svante" userId="3e344541-2ce4-4ea3-8edf-804735eb8ff1" providerId="ADAL" clId="{1DC70E1C-E404-4DFF-A216-159F6B307A64}" dt="2023-04-07T12:26:11.400" v="5096" actId="478"/>
          <ac:graphicFrameMkLst>
            <pc:docMk/>
            <pc:sldMk cId="349632200" sldId="804"/>
            <ac:graphicFrameMk id="4" creationId="{E68CD2BF-7260-8B41-934A-9DA61E5AB9CD}"/>
          </ac:graphicFrameMkLst>
        </pc:graphicFrameChg>
      </pc:sldChg>
      <pc:sldChg chg="modSp del mod">
        <pc:chgData name="Alnås, Svante" userId="3e344541-2ce4-4ea3-8edf-804735eb8ff1" providerId="ADAL" clId="{1DC70E1C-E404-4DFF-A216-159F6B307A64}" dt="2023-04-07T03:16:30.882" v="2087" actId="47"/>
        <pc:sldMkLst>
          <pc:docMk/>
          <pc:sldMk cId="3650084781" sldId="804"/>
        </pc:sldMkLst>
        <pc:spChg chg="mod">
          <ac:chgData name="Alnås, Svante" userId="3e344541-2ce4-4ea3-8edf-804735eb8ff1" providerId="ADAL" clId="{1DC70E1C-E404-4DFF-A216-159F6B307A64}" dt="2023-04-07T03:15:09.423" v="2079" actId="13926"/>
          <ac:spMkLst>
            <pc:docMk/>
            <pc:sldMk cId="3650084781" sldId="804"/>
            <ac:spMk id="3" creationId="{D2DD763F-4512-551A-5F3F-730641457711}"/>
          </ac:spMkLst>
        </pc:spChg>
      </pc:sldChg>
      <pc:sldChg chg="modSp mod ord">
        <pc:chgData name="Alnås, Svante" userId="3e344541-2ce4-4ea3-8edf-804735eb8ff1" providerId="ADAL" clId="{1DC70E1C-E404-4DFF-A216-159F6B307A64}" dt="2023-04-07T23:24:43.238" v="8645" actId="6549"/>
        <pc:sldMkLst>
          <pc:docMk/>
          <pc:sldMk cId="2050249786" sldId="805"/>
        </pc:sldMkLst>
        <pc:spChg chg="mod">
          <ac:chgData name="Alnås, Svante" userId="3e344541-2ce4-4ea3-8edf-804735eb8ff1" providerId="ADAL" clId="{1DC70E1C-E404-4DFF-A216-159F6B307A64}" dt="2023-04-07T23:24:43.238" v="8645" actId="6549"/>
          <ac:spMkLst>
            <pc:docMk/>
            <pc:sldMk cId="2050249786" sldId="805"/>
            <ac:spMk id="3" creationId="{D2DD763F-4512-551A-5F3F-730641457711}"/>
          </ac:spMkLst>
        </pc:spChg>
      </pc:sldChg>
      <pc:sldChg chg="modSp mod ord">
        <pc:chgData name="Alnås, Svante" userId="3e344541-2ce4-4ea3-8edf-804735eb8ff1" providerId="ADAL" clId="{1DC70E1C-E404-4DFF-A216-159F6B307A64}" dt="2023-04-07T23:09:50.419" v="8567" actId="6549"/>
        <pc:sldMkLst>
          <pc:docMk/>
          <pc:sldMk cId="1158275354" sldId="806"/>
        </pc:sldMkLst>
        <pc:spChg chg="mod">
          <ac:chgData name="Alnås, Svante" userId="3e344541-2ce4-4ea3-8edf-804735eb8ff1" providerId="ADAL" clId="{1DC70E1C-E404-4DFF-A216-159F6B307A64}" dt="2023-04-07T23:09:50.419" v="8567" actId="6549"/>
          <ac:spMkLst>
            <pc:docMk/>
            <pc:sldMk cId="1158275354" sldId="806"/>
            <ac:spMk id="3" creationId="{D2DD763F-4512-551A-5F3F-730641457711}"/>
          </ac:spMkLst>
        </pc:spChg>
      </pc:sldChg>
      <pc:sldChg chg="modSp mod">
        <pc:chgData name="Alnås, Svante" userId="3e344541-2ce4-4ea3-8edf-804735eb8ff1" providerId="ADAL" clId="{1DC70E1C-E404-4DFF-A216-159F6B307A64}" dt="2023-04-07T23:11:17.590" v="8573" actId="20577"/>
        <pc:sldMkLst>
          <pc:docMk/>
          <pc:sldMk cId="1368860555" sldId="807"/>
        </pc:sldMkLst>
        <pc:spChg chg="mod">
          <ac:chgData name="Alnås, Svante" userId="3e344541-2ce4-4ea3-8edf-804735eb8ff1" providerId="ADAL" clId="{1DC70E1C-E404-4DFF-A216-159F6B307A64}" dt="2023-04-07T23:11:17.590" v="8573" actId="20577"/>
          <ac:spMkLst>
            <pc:docMk/>
            <pc:sldMk cId="1368860555" sldId="807"/>
            <ac:spMk id="3" creationId="{D2DD763F-4512-551A-5F3F-730641457711}"/>
          </ac:spMkLst>
        </pc:spChg>
      </pc:sldChg>
      <pc:sldChg chg="modSp mod">
        <pc:chgData name="Alnås, Svante" userId="3e344541-2ce4-4ea3-8edf-804735eb8ff1" providerId="ADAL" clId="{1DC70E1C-E404-4DFF-A216-159F6B307A64}" dt="2023-04-07T23:14:36.927" v="8627" actId="20577"/>
        <pc:sldMkLst>
          <pc:docMk/>
          <pc:sldMk cId="1253301002" sldId="808"/>
        </pc:sldMkLst>
        <pc:spChg chg="mod">
          <ac:chgData name="Alnås, Svante" userId="3e344541-2ce4-4ea3-8edf-804735eb8ff1" providerId="ADAL" clId="{1DC70E1C-E404-4DFF-A216-159F6B307A64}" dt="2023-04-07T15:15:51.303" v="6380" actId="20577"/>
          <ac:spMkLst>
            <pc:docMk/>
            <pc:sldMk cId="1253301002" sldId="808"/>
            <ac:spMk id="2" creationId="{D982EBD9-01B9-FA85-2BA4-CBE1AC38FE74}"/>
          </ac:spMkLst>
        </pc:spChg>
        <pc:spChg chg="mod">
          <ac:chgData name="Alnås, Svante" userId="3e344541-2ce4-4ea3-8edf-804735eb8ff1" providerId="ADAL" clId="{1DC70E1C-E404-4DFF-A216-159F6B307A64}" dt="2023-04-07T23:14:36.927" v="8627" actId="20577"/>
          <ac:spMkLst>
            <pc:docMk/>
            <pc:sldMk cId="1253301002" sldId="808"/>
            <ac:spMk id="3" creationId="{D2DD763F-4512-551A-5F3F-730641457711}"/>
          </ac:spMkLst>
        </pc:spChg>
      </pc:sldChg>
      <pc:sldChg chg="modSp mod">
        <pc:chgData name="Alnås, Svante" userId="3e344541-2ce4-4ea3-8edf-804735eb8ff1" providerId="ADAL" clId="{1DC70E1C-E404-4DFF-A216-159F6B307A64}" dt="2023-04-07T23:26:29.625" v="8655" actId="20577"/>
        <pc:sldMkLst>
          <pc:docMk/>
          <pc:sldMk cId="1135807466" sldId="809"/>
        </pc:sldMkLst>
        <pc:spChg chg="mod">
          <ac:chgData name="Alnås, Svante" userId="3e344541-2ce4-4ea3-8edf-804735eb8ff1" providerId="ADAL" clId="{1DC70E1C-E404-4DFF-A216-159F6B307A64}" dt="2023-04-07T23:26:29.625" v="8655" actId="20577"/>
          <ac:spMkLst>
            <pc:docMk/>
            <pc:sldMk cId="1135807466" sldId="809"/>
            <ac:spMk id="3" creationId="{D2DD763F-4512-551A-5F3F-730641457711}"/>
          </ac:spMkLst>
        </pc:spChg>
      </pc:sldChg>
    </pc:docChg>
  </pc:docChgLst>
  <pc:docChgLst>
    <pc:chgData name="Hong Cheng" userId="2d0b1172-628d-45ff-b9ab-d2d61d870e1b" providerId="ADAL" clId="{CB917959-C099-48C2-A3BC-9E27EC7D2F61}"/>
    <pc:docChg chg="undo custSel addSld delSld modSld">
      <pc:chgData name="Hong Cheng" userId="2d0b1172-628d-45ff-b9ab-d2d61d870e1b" providerId="ADAL" clId="{CB917959-C099-48C2-A3BC-9E27EC7D2F61}" dt="2023-04-06T06:23:15.709" v="2054" actId="20577"/>
      <pc:docMkLst>
        <pc:docMk/>
      </pc:docMkLst>
      <pc:sldChg chg="del">
        <pc:chgData name="Hong Cheng" userId="2d0b1172-628d-45ff-b9ab-d2d61d870e1b" providerId="ADAL" clId="{CB917959-C099-48C2-A3BC-9E27EC7D2F61}" dt="2023-04-05T20:23:16.549" v="507" actId="2696"/>
        <pc:sldMkLst>
          <pc:docMk/>
          <pc:sldMk cId="2355700947" sldId="789"/>
        </pc:sldMkLst>
      </pc:sldChg>
      <pc:sldChg chg="modSp add mod">
        <pc:chgData name="Hong Cheng" userId="2d0b1172-628d-45ff-b9ab-d2d61d870e1b" providerId="ADAL" clId="{CB917959-C099-48C2-A3BC-9E27EC7D2F61}" dt="2023-04-05T20:30:44.959" v="894" actId="20577"/>
        <pc:sldMkLst>
          <pc:docMk/>
          <pc:sldMk cId="3088832125" sldId="789"/>
        </pc:sldMkLst>
        <pc:spChg chg="mod">
          <ac:chgData name="Hong Cheng" userId="2d0b1172-628d-45ff-b9ab-d2d61d870e1b" providerId="ADAL" clId="{CB917959-C099-48C2-A3BC-9E27EC7D2F61}" dt="2023-04-05T20:30:44.959" v="894" actId="20577"/>
          <ac:spMkLst>
            <pc:docMk/>
            <pc:sldMk cId="3088832125" sldId="789"/>
            <ac:spMk id="5" creationId="{15D28A3F-B4FD-414F-9637-F7C890005039}"/>
          </ac:spMkLst>
        </pc:spChg>
      </pc:sldChg>
      <pc:sldChg chg="modSp add mod">
        <pc:chgData name="Hong Cheng" userId="2d0b1172-628d-45ff-b9ab-d2d61d870e1b" providerId="ADAL" clId="{CB917959-C099-48C2-A3BC-9E27EC7D2F61}" dt="2023-04-05T20:30:28.500" v="893" actId="6549"/>
        <pc:sldMkLst>
          <pc:docMk/>
          <pc:sldMk cId="809282040" sldId="790"/>
        </pc:sldMkLst>
        <pc:spChg chg="mod">
          <ac:chgData name="Hong Cheng" userId="2d0b1172-628d-45ff-b9ab-d2d61d870e1b" providerId="ADAL" clId="{CB917959-C099-48C2-A3BC-9E27EC7D2F61}" dt="2023-04-05T20:30:28.500" v="893" actId="6549"/>
          <ac:spMkLst>
            <pc:docMk/>
            <pc:sldMk cId="809282040" sldId="790"/>
            <ac:spMk id="3" creationId="{5C7D7FA0-D171-CC95-BF30-1C0AC2A0A908}"/>
          </ac:spMkLst>
        </pc:spChg>
      </pc:sldChg>
      <pc:sldChg chg="del">
        <pc:chgData name="Hong Cheng" userId="2d0b1172-628d-45ff-b9ab-d2d61d870e1b" providerId="ADAL" clId="{CB917959-C099-48C2-A3BC-9E27EC7D2F61}" dt="2023-04-05T20:23:16.549" v="507" actId="2696"/>
        <pc:sldMkLst>
          <pc:docMk/>
          <pc:sldMk cId="1025729403" sldId="790"/>
        </pc:sldMkLst>
      </pc:sldChg>
      <pc:sldChg chg="modSp new mod">
        <pc:chgData name="Hong Cheng" userId="2d0b1172-628d-45ff-b9ab-d2d61d870e1b" providerId="ADAL" clId="{CB917959-C099-48C2-A3BC-9E27EC7D2F61}" dt="2023-04-06T05:42:59.266" v="1225" actId="20577"/>
        <pc:sldMkLst>
          <pc:docMk/>
          <pc:sldMk cId="23404247" sldId="791"/>
        </pc:sldMkLst>
        <pc:spChg chg="mod">
          <ac:chgData name="Hong Cheng" userId="2d0b1172-628d-45ff-b9ab-d2d61d870e1b" providerId="ADAL" clId="{CB917959-C099-48C2-A3BC-9E27EC7D2F61}" dt="2023-04-05T04:07:35.819" v="28" actId="5793"/>
          <ac:spMkLst>
            <pc:docMk/>
            <pc:sldMk cId="23404247" sldId="791"/>
            <ac:spMk id="2" creationId="{D982EBD9-01B9-FA85-2BA4-CBE1AC38FE74}"/>
          </ac:spMkLst>
        </pc:spChg>
        <pc:spChg chg="mod">
          <ac:chgData name="Hong Cheng" userId="2d0b1172-628d-45ff-b9ab-d2d61d870e1b" providerId="ADAL" clId="{CB917959-C099-48C2-A3BC-9E27EC7D2F61}" dt="2023-04-06T05:42:59.266" v="1225" actId="20577"/>
          <ac:spMkLst>
            <pc:docMk/>
            <pc:sldMk cId="23404247" sldId="791"/>
            <ac:spMk id="3" creationId="{D2DD763F-4512-551A-5F3F-730641457711}"/>
          </ac:spMkLst>
        </pc:spChg>
      </pc:sldChg>
      <pc:sldChg chg="addSp delSp modSp new mod">
        <pc:chgData name="Hong Cheng" userId="2d0b1172-628d-45ff-b9ab-d2d61d870e1b" providerId="ADAL" clId="{CB917959-C099-48C2-A3BC-9E27EC7D2F61}" dt="2023-04-06T05:43:06.811" v="1227"/>
        <pc:sldMkLst>
          <pc:docMk/>
          <pc:sldMk cId="238245854" sldId="792"/>
        </pc:sldMkLst>
        <pc:spChg chg="mod">
          <ac:chgData name="Hong Cheng" userId="2d0b1172-628d-45ff-b9ab-d2d61d870e1b" providerId="ADAL" clId="{CB917959-C099-48C2-A3BC-9E27EC7D2F61}" dt="2023-04-05T17:54:15.077" v="142" actId="20577"/>
          <ac:spMkLst>
            <pc:docMk/>
            <pc:sldMk cId="238245854" sldId="792"/>
            <ac:spMk id="2" creationId="{072F3320-ECE1-63EA-EA4A-2445F7EDB49D}"/>
          </ac:spMkLst>
        </pc:spChg>
        <pc:spChg chg="add del mod">
          <ac:chgData name="Hong Cheng" userId="2d0b1172-628d-45ff-b9ab-d2d61d870e1b" providerId="ADAL" clId="{CB917959-C099-48C2-A3BC-9E27EC7D2F61}" dt="2023-04-06T05:43:06.811" v="1227"/>
          <ac:spMkLst>
            <pc:docMk/>
            <pc:sldMk cId="238245854" sldId="792"/>
            <ac:spMk id="3" creationId="{3E70D584-1139-DBD6-8543-08CE339EDB68}"/>
          </ac:spMkLst>
        </pc:spChg>
        <pc:spChg chg="add del mod">
          <ac:chgData name="Hong Cheng" userId="2d0b1172-628d-45ff-b9ab-d2d61d870e1b" providerId="ADAL" clId="{CB917959-C099-48C2-A3BC-9E27EC7D2F61}" dt="2023-04-05T17:54:28.053" v="144"/>
          <ac:spMkLst>
            <pc:docMk/>
            <pc:sldMk cId="238245854" sldId="792"/>
            <ac:spMk id="4" creationId="{62398DC7-51AD-34E1-39A4-D31DD51AFB0A}"/>
          </ac:spMkLst>
        </pc:spChg>
        <pc:spChg chg="add del mod">
          <ac:chgData name="Hong Cheng" userId="2d0b1172-628d-45ff-b9ab-d2d61d870e1b" providerId="ADAL" clId="{CB917959-C099-48C2-A3BC-9E27EC7D2F61}" dt="2023-04-05T17:54:37.921" v="146"/>
          <ac:spMkLst>
            <pc:docMk/>
            <pc:sldMk cId="238245854" sldId="792"/>
            <ac:spMk id="5" creationId="{F43876B4-7B1A-8B6E-DB13-0928128F22F1}"/>
          </ac:spMkLst>
        </pc:spChg>
        <pc:spChg chg="add del mod">
          <ac:chgData name="Hong Cheng" userId="2d0b1172-628d-45ff-b9ab-d2d61d870e1b" providerId="ADAL" clId="{CB917959-C099-48C2-A3BC-9E27EC7D2F61}" dt="2023-04-05T17:55:02.544" v="148"/>
          <ac:spMkLst>
            <pc:docMk/>
            <pc:sldMk cId="238245854" sldId="792"/>
            <ac:spMk id="6" creationId="{FA1133C2-D7CD-7C55-32FF-8AF5FBCAE645}"/>
          </ac:spMkLst>
        </pc:spChg>
        <pc:spChg chg="add del">
          <ac:chgData name="Hong Cheng" userId="2d0b1172-628d-45ff-b9ab-d2d61d870e1b" providerId="ADAL" clId="{CB917959-C099-48C2-A3BC-9E27EC7D2F61}" dt="2023-04-05T17:55:13.599" v="152"/>
          <ac:spMkLst>
            <pc:docMk/>
            <pc:sldMk cId="238245854" sldId="792"/>
            <ac:spMk id="7" creationId="{A9502D9C-F72A-1C6A-C5F8-72D95118FE9F}"/>
          </ac:spMkLst>
        </pc:spChg>
        <pc:spChg chg="add del">
          <ac:chgData name="Hong Cheng" userId="2d0b1172-628d-45ff-b9ab-d2d61d870e1b" providerId="ADAL" clId="{CB917959-C099-48C2-A3BC-9E27EC7D2F61}" dt="2023-04-05T17:55:25.201" v="154"/>
          <ac:spMkLst>
            <pc:docMk/>
            <pc:sldMk cId="238245854" sldId="792"/>
            <ac:spMk id="8" creationId="{B915C26D-4584-40C1-BF59-93C9538BAFC6}"/>
          </ac:spMkLst>
        </pc:spChg>
        <pc:spChg chg="add del">
          <ac:chgData name="Hong Cheng" userId="2d0b1172-628d-45ff-b9ab-d2d61d870e1b" providerId="ADAL" clId="{CB917959-C099-48C2-A3BC-9E27EC7D2F61}" dt="2023-04-05T17:55:31.665" v="156"/>
          <ac:spMkLst>
            <pc:docMk/>
            <pc:sldMk cId="238245854" sldId="792"/>
            <ac:spMk id="9" creationId="{CD1E1A31-E5C5-32FF-3775-AAF55E00E8B4}"/>
          </ac:spMkLst>
        </pc:spChg>
      </pc:sldChg>
      <pc:sldChg chg="modSp new mod">
        <pc:chgData name="Hong Cheng" userId="2d0b1172-628d-45ff-b9ab-d2d61d870e1b" providerId="ADAL" clId="{CB917959-C099-48C2-A3BC-9E27EC7D2F61}" dt="2023-04-06T05:43:16.212" v="1229"/>
        <pc:sldMkLst>
          <pc:docMk/>
          <pc:sldMk cId="1587818557" sldId="793"/>
        </pc:sldMkLst>
        <pc:spChg chg="mod">
          <ac:chgData name="Hong Cheng" userId="2d0b1172-628d-45ff-b9ab-d2d61d870e1b" providerId="ADAL" clId="{CB917959-C099-48C2-A3BC-9E27EC7D2F61}" dt="2023-04-05T20:03:40.010" v="251" actId="20577"/>
          <ac:spMkLst>
            <pc:docMk/>
            <pc:sldMk cId="1587818557" sldId="793"/>
            <ac:spMk id="2" creationId="{E9F30677-858A-74B5-97C9-531240DFA17D}"/>
          </ac:spMkLst>
        </pc:spChg>
        <pc:spChg chg="mod">
          <ac:chgData name="Hong Cheng" userId="2d0b1172-628d-45ff-b9ab-d2d61d870e1b" providerId="ADAL" clId="{CB917959-C099-48C2-A3BC-9E27EC7D2F61}" dt="2023-04-06T05:43:16.212" v="1229"/>
          <ac:spMkLst>
            <pc:docMk/>
            <pc:sldMk cId="1587818557" sldId="793"/>
            <ac:spMk id="3" creationId="{AC9A6186-920F-9956-31B2-081C5A026825}"/>
          </ac:spMkLst>
        </pc:spChg>
      </pc:sldChg>
      <pc:sldChg chg="modSp new mod">
        <pc:chgData name="Hong Cheng" userId="2d0b1172-628d-45ff-b9ab-d2d61d870e1b" providerId="ADAL" clId="{CB917959-C099-48C2-A3BC-9E27EC7D2F61}" dt="2023-04-06T05:41:44.272" v="1207"/>
        <pc:sldMkLst>
          <pc:docMk/>
          <pc:sldMk cId="280382979" sldId="794"/>
        </pc:sldMkLst>
        <pc:spChg chg="mod">
          <ac:chgData name="Hong Cheng" userId="2d0b1172-628d-45ff-b9ab-d2d61d870e1b" providerId="ADAL" clId="{CB917959-C099-48C2-A3BC-9E27EC7D2F61}" dt="2023-04-05T20:09:53.889" v="351" actId="20577"/>
          <ac:spMkLst>
            <pc:docMk/>
            <pc:sldMk cId="280382979" sldId="794"/>
            <ac:spMk id="2" creationId="{2B0E36A5-4F15-0483-BCD8-8FF2A528AC17}"/>
          </ac:spMkLst>
        </pc:spChg>
        <pc:spChg chg="mod">
          <ac:chgData name="Hong Cheng" userId="2d0b1172-628d-45ff-b9ab-d2d61d870e1b" providerId="ADAL" clId="{CB917959-C099-48C2-A3BC-9E27EC7D2F61}" dt="2023-04-06T05:41:44.272" v="1207"/>
          <ac:spMkLst>
            <pc:docMk/>
            <pc:sldMk cId="280382979" sldId="794"/>
            <ac:spMk id="3" creationId="{817EE9D6-CB90-C6A9-8CBE-8DA51CCB4F38}"/>
          </ac:spMkLst>
        </pc:spChg>
      </pc:sldChg>
      <pc:sldChg chg="addSp delSp modSp new mod">
        <pc:chgData name="Hong Cheng" userId="2d0b1172-628d-45ff-b9ab-d2d61d870e1b" providerId="ADAL" clId="{CB917959-C099-48C2-A3BC-9E27EC7D2F61}" dt="2023-04-06T05:48:19.833" v="1344" actId="20577"/>
        <pc:sldMkLst>
          <pc:docMk/>
          <pc:sldMk cId="3411745202" sldId="795"/>
        </pc:sldMkLst>
        <pc:spChg chg="mod">
          <ac:chgData name="Hong Cheng" userId="2d0b1172-628d-45ff-b9ab-d2d61d870e1b" providerId="ADAL" clId="{CB917959-C099-48C2-A3BC-9E27EC7D2F61}" dt="2023-04-05T20:11:56.073" v="403"/>
          <ac:spMkLst>
            <pc:docMk/>
            <pc:sldMk cId="3411745202" sldId="795"/>
            <ac:spMk id="2" creationId="{F44D3FD1-47AE-067F-371F-85784D30C658}"/>
          </ac:spMkLst>
        </pc:spChg>
        <pc:spChg chg="mod">
          <ac:chgData name="Hong Cheng" userId="2d0b1172-628d-45ff-b9ab-d2d61d870e1b" providerId="ADAL" clId="{CB917959-C099-48C2-A3BC-9E27EC7D2F61}" dt="2023-04-06T05:48:19.833" v="1344" actId="20577"/>
          <ac:spMkLst>
            <pc:docMk/>
            <pc:sldMk cId="3411745202" sldId="795"/>
            <ac:spMk id="3" creationId="{1CE3EF97-0D48-15F5-FE53-0F3147899A83}"/>
          </ac:spMkLst>
        </pc:spChg>
        <pc:spChg chg="add del">
          <ac:chgData name="Hong Cheng" userId="2d0b1172-628d-45ff-b9ab-d2d61d870e1b" providerId="ADAL" clId="{CB917959-C099-48C2-A3BC-9E27EC7D2F61}" dt="2023-04-05T20:12:21.382" v="407"/>
          <ac:spMkLst>
            <pc:docMk/>
            <pc:sldMk cId="3411745202" sldId="795"/>
            <ac:spMk id="4" creationId="{B255C2B2-9A82-75FF-F17D-614C71FE8198}"/>
          </ac:spMkLst>
        </pc:spChg>
      </pc:sldChg>
      <pc:sldChg chg="modSp new mod">
        <pc:chgData name="Hong Cheng" userId="2d0b1172-628d-45ff-b9ab-d2d61d870e1b" providerId="ADAL" clId="{CB917959-C099-48C2-A3BC-9E27EC7D2F61}" dt="2023-04-06T05:50:38.220" v="1424" actId="20577"/>
        <pc:sldMkLst>
          <pc:docMk/>
          <pc:sldMk cId="641205453" sldId="796"/>
        </pc:sldMkLst>
        <pc:spChg chg="mod">
          <ac:chgData name="Hong Cheng" userId="2d0b1172-628d-45ff-b9ab-d2d61d870e1b" providerId="ADAL" clId="{CB917959-C099-48C2-A3BC-9E27EC7D2F61}" dt="2023-04-05T20:13:34.267" v="432" actId="20577"/>
          <ac:spMkLst>
            <pc:docMk/>
            <pc:sldMk cId="641205453" sldId="796"/>
            <ac:spMk id="2" creationId="{904513AA-3DD5-26B7-47CE-DF41CAF181C2}"/>
          </ac:spMkLst>
        </pc:spChg>
        <pc:spChg chg="mod">
          <ac:chgData name="Hong Cheng" userId="2d0b1172-628d-45ff-b9ab-d2d61d870e1b" providerId="ADAL" clId="{CB917959-C099-48C2-A3BC-9E27EC7D2F61}" dt="2023-04-06T05:50:38.220" v="1424" actId="20577"/>
          <ac:spMkLst>
            <pc:docMk/>
            <pc:sldMk cId="641205453" sldId="796"/>
            <ac:spMk id="3" creationId="{F136270F-2EAE-7D27-4A94-9CAD7678E2FA}"/>
          </ac:spMkLst>
        </pc:spChg>
      </pc:sldChg>
      <pc:sldChg chg="modSp new mod">
        <pc:chgData name="Hong Cheng" userId="2d0b1172-628d-45ff-b9ab-d2d61d870e1b" providerId="ADAL" clId="{CB917959-C099-48C2-A3BC-9E27EC7D2F61}" dt="2023-04-06T06:10:46.284" v="1463" actId="20577"/>
        <pc:sldMkLst>
          <pc:docMk/>
          <pc:sldMk cId="1581380525" sldId="797"/>
        </pc:sldMkLst>
        <pc:spChg chg="mod">
          <ac:chgData name="Hong Cheng" userId="2d0b1172-628d-45ff-b9ab-d2d61d870e1b" providerId="ADAL" clId="{CB917959-C099-48C2-A3BC-9E27EC7D2F61}" dt="2023-04-05T20:14:28.854" v="450" actId="20577"/>
          <ac:spMkLst>
            <pc:docMk/>
            <pc:sldMk cId="1581380525" sldId="797"/>
            <ac:spMk id="2" creationId="{4E253640-2B23-62CC-8FA3-471D28F1C716}"/>
          </ac:spMkLst>
        </pc:spChg>
        <pc:spChg chg="mod">
          <ac:chgData name="Hong Cheng" userId="2d0b1172-628d-45ff-b9ab-d2d61d870e1b" providerId="ADAL" clId="{CB917959-C099-48C2-A3BC-9E27EC7D2F61}" dt="2023-04-06T06:10:46.284" v="1463" actId="20577"/>
          <ac:spMkLst>
            <pc:docMk/>
            <pc:sldMk cId="1581380525" sldId="797"/>
            <ac:spMk id="3" creationId="{228D188F-28C3-2139-55AD-FA0A802FCA7D}"/>
          </ac:spMkLst>
        </pc:spChg>
      </pc:sldChg>
      <pc:sldChg chg="modSp new mod">
        <pc:chgData name="Hong Cheng" userId="2d0b1172-628d-45ff-b9ab-d2d61d870e1b" providerId="ADAL" clId="{CB917959-C099-48C2-A3BC-9E27EC7D2F61}" dt="2023-04-06T06:17:38.664" v="1723" actId="20577"/>
        <pc:sldMkLst>
          <pc:docMk/>
          <pc:sldMk cId="719101044" sldId="798"/>
        </pc:sldMkLst>
        <pc:spChg chg="mod">
          <ac:chgData name="Hong Cheng" userId="2d0b1172-628d-45ff-b9ab-d2d61d870e1b" providerId="ADAL" clId="{CB917959-C099-48C2-A3BC-9E27EC7D2F61}" dt="2023-04-05T20:18:44.894" v="493" actId="20577"/>
          <ac:spMkLst>
            <pc:docMk/>
            <pc:sldMk cId="719101044" sldId="798"/>
            <ac:spMk id="2" creationId="{DAD324D2-1551-5821-20D2-96080CB62A5F}"/>
          </ac:spMkLst>
        </pc:spChg>
        <pc:spChg chg="mod">
          <ac:chgData name="Hong Cheng" userId="2d0b1172-628d-45ff-b9ab-d2d61d870e1b" providerId="ADAL" clId="{CB917959-C099-48C2-A3BC-9E27EC7D2F61}" dt="2023-04-06T06:17:38.664" v="1723" actId="20577"/>
          <ac:spMkLst>
            <pc:docMk/>
            <pc:sldMk cId="719101044" sldId="798"/>
            <ac:spMk id="3" creationId="{3A69E79E-899A-F99C-FFE3-5BCF2244D887}"/>
          </ac:spMkLst>
        </pc:spChg>
      </pc:sldChg>
      <pc:sldChg chg="modSp new mod">
        <pc:chgData name="Hong Cheng" userId="2d0b1172-628d-45ff-b9ab-d2d61d870e1b" providerId="ADAL" clId="{CB917959-C099-48C2-A3BC-9E27EC7D2F61}" dt="2023-04-06T06:18:11.809" v="1725"/>
        <pc:sldMkLst>
          <pc:docMk/>
          <pc:sldMk cId="3484343926" sldId="799"/>
        </pc:sldMkLst>
        <pc:spChg chg="mod">
          <ac:chgData name="Hong Cheng" userId="2d0b1172-628d-45ff-b9ab-d2d61d870e1b" providerId="ADAL" clId="{CB917959-C099-48C2-A3BC-9E27EC7D2F61}" dt="2023-04-05T20:19:31.021" v="501" actId="20577"/>
          <ac:spMkLst>
            <pc:docMk/>
            <pc:sldMk cId="3484343926" sldId="799"/>
            <ac:spMk id="2" creationId="{AE309E9B-B505-6F53-EE2C-FB654D33BCE3}"/>
          </ac:spMkLst>
        </pc:spChg>
        <pc:spChg chg="mod">
          <ac:chgData name="Hong Cheng" userId="2d0b1172-628d-45ff-b9ab-d2d61d870e1b" providerId="ADAL" clId="{CB917959-C099-48C2-A3BC-9E27EC7D2F61}" dt="2023-04-06T06:18:11.809" v="1725"/>
          <ac:spMkLst>
            <pc:docMk/>
            <pc:sldMk cId="3484343926" sldId="799"/>
            <ac:spMk id="3" creationId="{230FE042-E9C9-6904-991F-B9FC206FB4EC}"/>
          </ac:spMkLst>
        </pc:spChg>
      </pc:sldChg>
      <pc:sldChg chg="modSp new mod">
        <pc:chgData name="Hong Cheng" userId="2d0b1172-628d-45ff-b9ab-d2d61d870e1b" providerId="ADAL" clId="{CB917959-C099-48C2-A3BC-9E27EC7D2F61}" dt="2023-04-06T06:22:31.721" v="2039" actId="6549"/>
        <pc:sldMkLst>
          <pc:docMk/>
          <pc:sldMk cId="95890660" sldId="800"/>
        </pc:sldMkLst>
        <pc:spChg chg="mod">
          <ac:chgData name="Hong Cheng" userId="2d0b1172-628d-45ff-b9ab-d2d61d870e1b" providerId="ADAL" clId="{CB917959-C099-48C2-A3BC-9E27EC7D2F61}" dt="2023-04-05T20:21:15.353" v="505"/>
          <ac:spMkLst>
            <pc:docMk/>
            <pc:sldMk cId="95890660" sldId="800"/>
            <ac:spMk id="2" creationId="{90BC3C0E-08F6-954C-955E-9634DBB0DC4D}"/>
          </ac:spMkLst>
        </pc:spChg>
        <pc:spChg chg="mod">
          <ac:chgData name="Hong Cheng" userId="2d0b1172-628d-45ff-b9ab-d2d61d870e1b" providerId="ADAL" clId="{CB917959-C099-48C2-A3BC-9E27EC7D2F61}" dt="2023-04-06T06:22:31.721" v="2039" actId="6549"/>
          <ac:spMkLst>
            <pc:docMk/>
            <pc:sldMk cId="95890660" sldId="800"/>
            <ac:spMk id="3" creationId="{F221562B-CCC7-FA49-2DB4-61D6452D6710}"/>
          </ac:spMkLst>
        </pc:spChg>
      </pc:sldChg>
      <pc:sldChg chg="modSp new mod">
        <pc:chgData name="Hong Cheng" userId="2d0b1172-628d-45ff-b9ab-d2d61d870e1b" providerId="ADAL" clId="{CB917959-C099-48C2-A3BC-9E27EC7D2F61}" dt="2023-04-06T06:23:15.709" v="2054" actId="20577"/>
        <pc:sldMkLst>
          <pc:docMk/>
          <pc:sldMk cId="1489824638" sldId="801"/>
        </pc:sldMkLst>
        <pc:spChg chg="mod">
          <ac:chgData name="Hong Cheng" userId="2d0b1172-628d-45ff-b9ab-d2d61d870e1b" providerId="ADAL" clId="{CB917959-C099-48C2-A3BC-9E27EC7D2F61}" dt="2023-04-06T06:15:23.052" v="1576" actId="20577"/>
          <ac:spMkLst>
            <pc:docMk/>
            <pc:sldMk cId="1489824638" sldId="801"/>
            <ac:spMk id="2" creationId="{75633ACB-14E1-1CEB-D2D5-55B66ABD251B}"/>
          </ac:spMkLst>
        </pc:spChg>
        <pc:spChg chg="mod">
          <ac:chgData name="Hong Cheng" userId="2d0b1172-628d-45ff-b9ab-d2d61d870e1b" providerId="ADAL" clId="{CB917959-C099-48C2-A3BC-9E27EC7D2F61}" dt="2023-04-06T06:23:15.709" v="2054" actId="20577"/>
          <ac:spMkLst>
            <pc:docMk/>
            <pc:sldMk cId="1489824638" sldId="801"/>
            <ac:spMk id="3" creationId="{DA6D2EF3-BF33-B91E-1599-F1C39C1084C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4/7/2023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4/7/2023</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#156e</a:t>
            </a:r>
          </a:p>
          <a:p>
            <a:r>
              <a:rPr lang="en-US" altLang="ko-KR" sz="1200" b="1" kern="1200" dirty="0">
                <a:solidFill>
                  <a:schemeClr val="tx1"/>
                </a:solidFill>
                <a:latin typeface="Arial "/>
                <a:ea typeface="+mn-ea"/>
                <a:cs typeface="Arial" panose="020B0604020202020204" pitchFamily="34" charset="0"/>
              </a:rPr>
              <a:t>17 – 21 April, 2023, Electronic Meeting</a:t>
            </a:r>
            <a:endParaRPr lang="sv-SE" altLang="en-US" sz="1200" b="1" kern="1200" dirty="0">
              <a:solidFill>
                <a:schemeClr val="tx1"/>
              </a:solidFill>
              <a:latin typeface="Arial "/>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WG2#156E,</a:t>
            </a:r>
            <a:r>
              <a:rPr lang="en-GB" altLang="de-DE" sz="1200" baseline="0" dirty="0">
                <a:solidFill>
                  <a:schemeClr val="bg1"/>
                </a:solidFill>
              </a:rPr>
              <a:t> </a:t>
            </a:r>
            <a:r>
              <a:rPr lang="en-US" altLang="de-DE" sz="1200" baseline="0" dirty="0">
                <a:solidFill>
                  <a:schemeClr val="bg1"/>
                </a:solidFill>
              </a:rPr>
              <a:t>17 – 21 April, 2023, Electronic Meeting	</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69"/>
            <a:ext cx="8452437" cy="2459111"/>
          </a:xfrm>
        </p:spPr>
        <p:txBody>
          <a:bodyPr>
            <a:noAutofit/>
          </a:bodyPr>
          <a:lstStyle/>
          <a:p>
            <a:pPr>
              <a:defRPr/>
            </a:pPr>
            <a:r>
              <a:rPr lang="en-US" altLang="zh-CN" b="1" dirty="0">
                <a:solidFill>
                  <a:schemeClr val="tx1"/>
                </a:solidFill>
              </a:rPr>
              <a:t>Edge_Ph2</a:t>
            </a:r>
            <a:br>
              <a:rPr lang="en-US" altLang="zh-CN" b="1" dirty="0">
                <a:solidFill>
                  <a:schemeClr val="tx1"/>
                </a:solidFill>
              </a:rPr>
            </a:br>
            <a:r>
              <a:rPr lang="en-US" altLang="zh-CN" b="1" dirty="0">
                <a:solidFill>
                  <a:schemeClr val="tx1"/>
                </a:solidFill>
              </a:rPr>
              <a:t>Issues related to DNS over TLS (DoT) and DNS over HTTPS (</a:t>
            </a:r>
            <a:r>
              <a:rPr lang="en-US" altLang="zh-CN" b="1" dirty="0" err="1">
                <a:solidFill>
                  <a:schemeClr val="tx1"/>
                </a:solidFill>
              </a:rPr>
              <a:t>DoH</a:t>
            </a:r>
            <a:r>
              <a:rPr lang="en-US" altLang="zh-CN" b="1" dirty="0">
                <a:solidFill>
                  <a:schemeClr val="tx1"/>
                </a:solidFill>
              </a:rPr>
              <a:t>)</a:t>
            </a:r>
            <a:br>
              <a:rPr lang="en-US" altLang="zh-CN" b="1" dirty="0">
                <a:solidFill>
                  <a:schemeClr val="tx1"/>
                </a:solidFill>
              </a:rPr>
            </a:br>
            <a:br>
              <a:rPr lang="en-US" altLang="zh-CN" b="1" dirty="0">
                <a:solidFill>
                  <a:schemeClr val="tx1"/>
                </a:solidFill>
              </a:rPr>
            </a:br>
            <a:r>
              <a:rPr lang="en-US" altLang="zh-CN" b="1" dirty="0">
                <a:solidFill>
                  <a:schemeClr val="tx1"/>
                </a:solidFill>
              </a:rPr>
              <a:t>Discussion Paper</a:t>
            </a:r>
            <a:endParaRPr lang="en-GB" sz="2400" baseline="30000" dirty="0">
              <a:solidFill>
                <a:schemeClr val="tx1"/>
              </a:solidFill>
              <a:effectLst>
                <a:outerShdw blurRad="38100" dist="38100" dir="2700000" algn="tl">
                  <a:srgbClr val="C0C0C0"/>
                </a:outerShdw>
              </a:effectLst>
            </a:endParaRPr>
          </a:p>
        </p:txBody>
      </p:sp>
      <p:sp>
        <p:nvSpPr>
          <p:cNvPr id="6147" name="Subtitle 6"/>
          <p:cNvSpPr>
            <a:spLocks noGrp="1"/>
          </p:cNvSpPr>
          <p:nvPr>
            <p:ph type="subTitle" idx="1"/>
          </p:nvPr>
        </p:nvSpPr>
        <p:spPr>
          <a:xfrm>
            <a:off x="1541243" y="4580312"/>
            <a:ext cx="6400800" cy="740497"/>
          </a:xfrm>
        </p:spPr>
        <p:txBody>
          <a:bodyPr/>
          <a:lstStyle/>
          <a:p>
            <a:pPr>
              <a:lnSpc>
                <a:spcPct val="80000"/>
              </a:lnSpc>
            </a:pPr>
            <a:br>
              <a:rPr lang="en-US" altLang="en-US" sz="1800" dirty="0"/>
            </a:br>
            <a:r>
              <a:rPr lang="en-US" altLang="en-US" sz="2400" dirty="0">
                <a:latin typeface="Arial" panose="020B0604020202020204" pitchFamily="34" charset="0"/>
              </a:rPr>
              <a:t>Sony</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
        <p:nvSpPr>
          <p:cNvPr id="2" name="文本框 1"/>
          <p:cNvSpPr txBox="1"/>
          <p:nvPr/>
        </p:nvSpPr>
        <p:spPr>
          <a:xfrm>
            <a:off x="6103398" y="382385"/>
            <a:ext cx="1353118" cy="307777"/>
          </a:xfrm>
          <a:prstGeom prst="rect">
            <a:avLst/>
          </a:prstGeom>
          <a:noFill/>
        </p:spPr>
        <p:txBody>
          <a:bodyPr wrap="square" rtlCol="0">
            <a:spAutoFit/>
          </a:bodyPr>
          <a:lstStyle/>
          <a:p>
            <a:r>
              <a:rPr lang="en-US" altLang="zh-CN" sz="1400" b="1" dirty="0"/>
              <a:t>S2-2305049</a:t>
            </a:r>
            <a:endParaRPr lang="zh-CN" altLang="en-US" sz="1400" b="1" dirty="0"/>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Alternative solutions</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US" sz="1800" dirty="0">
                <a:latin typeface="Times New Roman" panose="02020603050405020304" pitchFamily="18" charset="0"/>
                <a:ea typeface="Times New Roman" panose="02020603050405020304" pitchFamily="18" charset="0"/>
              </a:rPr>
              <a:t>Summary of the proposed solutions:</a:t>
            </a:r>
          </a:p>
          <a:p>
            <a:pPr>
              <a:buFont typeface="Arial" panose="020B0604020202020204" pitchFamily="34" charset="0"/>
              <a:buChar char="•"/>
            </a:pPr>
            <a:r>
              <a:rPr lang="en-US" sz="1600" dirty="0">
                <a:latin typeface="Times New Roman" panose="02020603050405020304" pitchFamily="18" charset="0"/>
                <a:ea typeface="Times New Roman" panose="02020603050405020304" pitchFamily="18" charset="0"/>
              </a:rPr>
              <a:t>Only specify how DoT configuration to the UE is supported once and expect that SA3 will do that as normative specification since that is generic functionality and not Edge specific. We may need to provide alignment CR to our specifications in the future when that is done in SA3.</a:t>
            </a:r>
          </a:p>
          <a:p>
            <a:pPr>
              <a:buFont typeface="Arial" panose="020B0604020202020204" pitchFamily="34" charset="0"/>
              <a:buChar char="•"/>
            </a:pPr>
            <a:r>
              <a:rPr lang="en-US" sz="1600" dirty="0">
                <a:latin typeface="Times New Roman" panose="02020603050405020304" pitchFamily="18" charset="0"/>
                <a:ea typeface="Times New Roman" panose="02020603050405020304" pitchFamily="18" charset="0"/>
              </a:rPr>
              <a:t>An LS to SA3 is prepared in case we want use it – S2-2305054.</a:t>
            </a:r>
          </a:p>
          <a:p>
            <a:pPr>
              <a:buFont typeface="Arial" panose="020B0604020202020204" pitchFamily="34" charset="0"/>
              <a:buChar char="•"/>
            </a:pPr>
            <a:endParaRPr lang="en-US" sz="1800" dirty="0">
              <a:latin typeface="Times New Roman" panose="02020603050405020304" pitchFamily="18" charset="0"/>
              <a:ea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Alternative solution (not recommended):</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We specify everything our self to support DoT and uses the optional informative </a:t>
            </a:r>
            <a:r>
              <a:rPr lang="en-US" sz="1600" dirty="0" err="1">
                <a:latin typeface="Times New Roman" panose="02020603050405020304" pitchFamily="18" charset="0"/>
                <a:cs typeface="Times New Roman" panose="02020603050405020304" pitchFamily="18" charset="0"/>
              </a:rPr>
              <a:t>ePCO</a:t>
            </a:r>
            <a:r>
              <a:rPr lang="en-US" sz="1600" dirty="0">
                <a:latin typeface="Times New Roman" panose="02020603050405020304" pitchFamily="18" charset="0"/>
                <a:cs typeface="Times New Roman" panose="02020603050405020304" pitchFamily="18" charset="0"/>
              </a:rPr>
              <a:t> that SA3 specified  (</a:t>
            </a:r>
            <a:r>
              <a:rPr lang="en-US" sz="1600" dirty="0">
                <a:effectLst/>
              </a:rPr>
              <a:t>DNS server security information) as FQDN to the secure DNS Server and we specify that </a:t>
            </a:r>
            <a:r>
              <a:rPr lang="en-US" sz="1600" dirty="0"/>
              <a:t>as normative in either 23.501 or possible 23.548. This has no SA3 impact but not recommended.</a:t>
            </a:r>
            <a:endParaRPr lang="en-US" sz="16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ea typeface="Times New Roman" panose="02020603050405020304" pitchFamily="18" charset="0"/>
            </a:endParaRPr>
          </a:p>
          <a:p>
            <a:pPr>
              <a:buFont typeface="+mj-lt"/>
              <a:buAutoNum type="arabicPeriod"/>
            </a:pPr>
            <a:endParaRPr lang="en-US" sz="1800" dirty="0">
              <a:latin typeface="Times New Roman" panose="02020603050405020304" pitchFamily="18" charset="0"/>
              <a:ea typeface="Times New Roman" panose="02020603050405020304" pitchFamily="18" charset="0"/>
            </a:endParaRPr>
          </a:p>
          <a:p>
            <a:pPr marL="0" indent="0">
              <a:buNone/>
            </a:pPr>
            <a:endParaRPr lang="en-US" sz="1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5330100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How DoT &amp; </a:t>
            </a:r>
            <a:r>
              <a:rPr lang="en-US" dirty="0" err="1">
                <a:solidFill>
                  <a:schemeClr val="tx1"/>
                </a:solidFill>
              </a:rPr>
              <a:t>DoH</a:t>
            </a:r>
            <a:r>
              <a:rPr lang="en-US" dirty="0">
                <a:solidFill>
                  <a:schemeClr val="tx1"/>
                </a:solidFill>
              </a:rPr>
              <a:t> works</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GB" sz="1800" dirty="0">
                <a:latin typeface="Times New Roman" panose="02020603050405020304" pitchFamily="18" charset="0"/>
                <a:ea typeface="Times New Roman" panose="02020603050405020304" pitchFamily="18" charset="0"/>
              </a:rPr>
              <a:t>Pre-requirements:</a:t>
            </a:r>
          </a:p>
          <a:p>
            <a:pPr>
              <a:buFont typeface="Arial" panose="020B0604020202020204" pitchFamily="34" charset="0"/>
              <a:buChar char="•"/>
            </a:pPr>
            <a:r>
              <a:rPr lang="en-GB" sz="1800" dirty="0">
                <a:latin typeface="Times New Roman" panose="02020603050405020304" pitchFamily="18" charset="0"/>
                <a:ea typeface="Times New Roman" panose="02020603050405020304" pitchFamily="18" charset="0"/>
              </a:rPr>
              <a:t>The UE (DNS client) must know the FQDN to the DNS Server supporting DoT or the URI Template (RFC 8484) to the DNS Server supporting </a:t>
            </a:r>
            <a:r>
              <a:rPr lang="en-GB" sz="1800" dirty="0" err="1">
                <a:latin typeface="Times New Roman" panose="02020603050405020304" pitchFamily="18" charset="0"/>
                <a:ea typeface="Times New Roman" panose="02020603050405020304" pitchFamily="18" charset="0"/>
              </a:rPr>
              <a:t>DoH</a:t>
            </a:r>
            <a:endParaRPr lang="en-GB" sz="1800" dirty="0">
              <a:latin typeface="Times New Roman" panose="02020603050405020304" pitchFamily="18" charset="0"/>
              <a:ea typeface="Times New Roman" panose="02020603050405020304" pitchFamily="18" charset="0"/>
            </a:endParaRPr>
          </a:p>
          <a:p>
            <a:pPr>
              <a:buFont typeface="Arial" panose="020B0604020202020204" pitchFamily="34" charset="0"/>
              <a:buChar char="•"/>
            </a:pPr>
            <a:r>
              <a:rPr lang="en-GB" sz="1800" dirty="0">
                <a:effectLst/>
                <a:latin typeface="Times New Roman" panose="02020603050405020304" pitchFamily="18" charset="0"/>
                <a:ea typeface="Times New Roman" panose="02020603050405020304" pitchFamily="18" charset="0"/>
              </a:rPr>
              <a:t>UE have a storage of installed trusted root certificates</a:t>
            </a:r>
          </a:p>
          <a:p>
            <a:endParaRPr lang="en-GB" sz="1800" dirty="0">
              <a:effectLst/>
              <a:latin typeface="Times New Roman" panose="02020603050405020304" pitchFamily="18" charset="0"/>
              <a:ea typeface="Times New Roman" panose="02020603050405020304" pitchFamily="18" charset="0"/>
            </a:endParaRPr>
          </a:p>
          <a:p>
            <a:pPr>
              <a:buFont typeface="+mj-lt"/>
              <a:buAutoNum type="arabicPeriod"/>
            </a:pPr>
            <a:r>
              <a:rPr lang="en-US" sz="1800" dirty="0">
                <a:latin typeface="Times New Roman" panose="02020603050405020304" pitchFamily="18" charset="0"/>
                <a:ea typeface="Times New Roman" panose="02020603050405020304" pitchFamily="18" charset="0"/>
              </a:rPr>
              <a:t>The UE send an insecure DNS request to resolve the FQDN/URI to an IP address of the secure DNS Server, this is usually the same as the IP of the insecure DNS server</a:t>
            </a:r>
          </a:p>
          <a:p>
            <a:pPr>
              <a:buFont typeface="+mj-lt"/>
              <a:buAutoNum type="arabicPeriod"/>
            </a:pPr>
            <a:r>
              <a:rPr lang="en-US" sz="1800" dirty="0">
                <a:effectLst/>
                <a:latin typeface="Times New Roman" panose="02020603050405020304" pitchFamily="18" charset="0"/>
                <a:ea typeface="Times New Roman" panose="02020603050405020304" pitchFamily="18" charset="0"/>
              </a:rPr>
              <a:t>UE initiates a TLS tunnel to the Secure DNS Server and retrieves a certificate with the public key of the secure DNS Server </a:t>
            </a:r>
          </a:p>
          <a:p>
            <a:pPr>
              <a:buFont typeface="+mj-lt"/>
              <a:buAutoNum type="arabicPeriod"/>
            </a:pPr>
            <a:r>
              <a:rPr lang="en-US" sz="1800" dirty="0">
                <a:latin typeface="Times New Roman" panose="02020603050405020304" pitchFamily="18" charset="0"/>
                <a:ea typeface="Times New Roman" panose="02020603050405020304" pitchFamily="18" charset="0"/>
              </a:rPr>
              <a:t>UE validate that the retrieved certificate contains the same FQDN and that it is trusted via using its own trusted root certificates</a:t>
            </a:r>
          </a:p>
          <a:p>
            <a:pPr>
              <a:buFont typeface="+mj-lt"/>
              <a:buAutoNum type="arabicPeriod"/>
            </a:pPr>
            <a:r>
              <a:rPr lang="en-US" sz="1800" dirty="0">
                <a:latin typeface="Times New Roman" panose="02020603050405020304" pitchFamily="18" charset="0"/>
                <a:ea typeface="Times New Roman" panose="02020603050405020304" pitchFamily="18" charset="0"/>
              </a:rPr>
              <a:t>For </a:t>
            </a:r>
            <a:r>
              <a:rPr lang="en-US" sz="1800" dirty="0" err="1">
                <a:latin typeface="Times New Roman" panose="02020603050405020304" pitchFamily="18" charset="0"/>
                <a:ea typeface="Times New Roman" panose="02020603050405020304" pitchFamily="18" charset="0"/>
              </a:rPr>
              <a:t>DoH</a:t>
            </a:r>
            <a:r>
              <a:rPr lang="en-US" sz="1800" dirty="0">
                <a:latin typeface="Times New Roman" panose="02020603050405020304" pitchFamily="18" charset="0"/>
                <a:ea typeface="Times New Roman" panose="02020603050405020304" pitchFamily="18" charset="0"/>
              </a:rPr>
              <a:t> then the UE construct the URI to be used to the DNS Server based on the URI Template.</a:t>
            </a:r>
          </a:p>
          <a:p>
            <a:pPr>
              <a:buFont typeface="+mj-lt"/>
              <a:buAutoNum type="arabicPeriod"/>
            </a:pPr>
            <a:r>
              <a:rPr lang="en-US" sz="1800" dirty="0">
                <a:latin typeface="Times New Roman" panose="02020603050405020304" pitchFamily="18" charset="0"/>
                <a:ea typeface="Times New Roman" panose="02020603050405020304" pitchFamily="18" charset="0"/>
              </a:rPr>
              <a:t>UE sends DNS request to the Secure DNS Server</a:t>
            </a:r>
          </a:p>
          <a:p>
            <a:pPr marL="0" indent="0">
              <a:buNone/>
            </a:pPr>
            <a:endParaRPr lang="en-US" sz="1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40424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What we have specified today 1(2)</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GB" sz="1600" dirty="0">
                <a:latin typeface="Times New Roman" panose="02020603050405020304" pitchFamily="18" charset="0"/>
                <a:ea typeface="Times New Roman" panose="02020603050405020304" pitchFamily="18" charset="0"/>
              </a:rPr>
              <a:t>23.501 clause 5.6.10.1:</a:t>
            </a:r>
          </a:p>
          <a:p>
            <a:pPr>
              <a:spcAft>
                <a:spcPts val="900"/>
              </a:spcAft>
            </a:pPr>
            <a:r>
              <a:rPr lang="en-GB" sz="1400" dirty="0">
                <a:effectLst/>
                <a:latin typeface="Times New Roman" panose="02020603050405020304" pitchFamily="18" charset="0"/>
                <a:ea typeface="Times New Roman" panose="02020603050405020304" pitchFamily="18" charset="0"/>
              </a:rPr>
              <a:t>If the UE indicates support of DNS over (D) TLS to the network and the network wants to enforce the use of DNS over (D)TLS, the configuration information is sent by the SMF via PCO may also include the corresponding DNS server security information as specified in TS 24.501 [47] and TS 33.501 [29].</a:t>
            </a:r>
            <a:endParaRPr lang="sv-SE" sz="1400" dirty="0">
              <a:effectLst/>
              <a:latin typeface="Times New Roman" panose="02020603050405020304" pitchFamily="18" charset="0"/>
              <a:ea typeface="Times New Roman" panose="02020603050405020304" pitchFamily="18" charset="0"/>
            </a:endParaRPr>
          </a:p>
          <a:p>
            <a:pPr marL="0" indent="0" hangingPunct="0">
              <a:spcAft>
                <a:spcPts val="900"/>
              </a:spcAft>
              <a:buNone/>
            </a:pPr>
            <a:r>
              <a:rPr lang="en-GB" sz="1600" dirty="0">
                <a:effectLst/>
                <a:latin typeface="Times New Roman" panose="02020603050405020304" pitchFamily="18" charset="0"/>
                <a:ea typeface="Times New Roman" panose="02020603050405020304" pitchFamily="18" charset="0"/>
              </a:rPr>
              <a:t>24.501 clause 6.4.1.3:</a:t>
            </a:r>
          </a:p>
          <a:p>
            <a:pPr>
              <a:spcAft>
                <a:spcPts val="900"/>
              </a:spcAft>
              <a:tabLst>
                <a:tab pos="1435100" algn="l"/>
              </a:tabLst>
            </a:pPr>
            <a:r>
              <a:rPr lang="en-US" sz="1400" dirty="0">
                <a:effectLst/>
                <a:latin typeface="Times New Roman" panose="02020603050405020304" pitchFamily="18" charset="0"/>
                <a:ea typeface="Times New Roman" panose="02020603050405020304" pitchFamily="18" charset="0"/>
              </a:rPr>
              <a:t>NOTE</a:t>
            </a:r>
            <a:r>
              <a:rPr lang="en-GB" sz="1400" dirty="0">
                <a:effectLst/>
                <a:latin typeface="Times New Roman" panose="02020603050405020304" pitchFamily="18" charset="0"/>
                <a:ea typeface="Times New Roman" panose="02020603050405020304" pitchFamily="18" charset="0"/>
              </a:rPr>
              <a:t> 9</a:t>
            </a:r>
            <a:r>
              <a:rPr lang="en-US" sz="1400" dirty="0">
                <a:effectLst/>
                <a:latin typeface="Times New Roman" panose="02020603050405020304" pitchFamily="18" charset="0"/>
                <a:ea typeface="Times New Roman" panose="02020603050405020304" pitchFamily="18" charset="0"/>
              </a:rPr>
              <a:t>: </a:t>
            </a:r>
            <a:r>
              <a:rPr lang="en-US" sz="1400" dirty="0">
                <a:effectLst/>
                <a:highlight>
                  <a:srgbClr val="FFFF00"/>
                </a:highlight>
                <a:latin typeface="Times New Roman" panose="02020603050405020304" pitchFamily="18" charset="0"/>
                <a:ea typeface="Times New Roman" panose="02020603050405020304" pitchFamily="18" charset="0"/>
              </a:rPr>
              <a:t>Support of DNS over (D)TLS is based on the informative requirements </a:t>
            </a:r>
            <a:r>
              <a:rPr lang="en-US" sz="1400" dirty="0">
                <a:effectLst/>
                <a:latin typeface="Times New Roman" panose="02020603050405020304" pitchFamily="18" charset="0"/>
                <a:ea typeface="Times New Roman" panose="02020603050405020304" pitchFamily="18" charset="0"/>
              </a:rPr>
              <a:t>as specified in 3GPP TS 33.501 [24]</a:t>
            </a:r>
            <a:r>
              <a:rPr lang="en-GB" sz="1400" dirty="0">
                <a:effectLst/>
                <a:latin typeface="Times New Roman" panose="02020603050405020304" pitchFamily="18" charset="0"/>
                <a:ea typeface="Times New Roman" panose="02020603050405020304" pitchFamily="18" charset="0"/>
              </a:rPr>
              <a:t>.</a:t>
            </a:r>
            <a:endParaRPr lang="sv-SE" sz="1400" dirty="0">
              <a:effectLst/>
              <a:latin typeface="Times New Roman" panose="02020603050405020304" pitchFamily="18" charset="0"/>
              <a:ea typeface="Times New Roman" panose="02020603050405020304" pitchFamily="18" charset="0"/>
            </a:endParaRPr>
          </a:p>
          <a:p>
            <a:pPr marL="0" indent="0" hangingPunct="0">
              <a:spcAft>
                <a:spcPts val="900"/>
              </a:spcAft>
              <a:buNone/>
            </a:pPr>
            <a:r>
              <a:rPr lang="en-GB" sz="1600" dirty="0">
                <a:effectLst/>
                <a:latin typeface="Times New Roman" panose="02020603050405020304" pitchFamily="18" charset="0"/>
                <a:ea typeface="Times New Roman" panose="02020603050405020304" pitchFamily="18" charset="0"/>
              </a:rPr>
              <a:t>33.501 </a:t>
            </a:r>
            <a:r>
              <a:rPr lang="en-GB" sz="1600" dirty="0">
                <a:effectLst/>
                <a:highlight>
                  <a:srgbClr val="FFFF00"/>
                </a:highlight>
                <a:latin typeface="Times New Roman" panose="02020603050405020304" pitchFamily="18" charset="0"/>
                <a:ea typeface="Times New Roman" panose="02020603050405020304" pitchFamily="18" charset="0"/>
              </a:rPr>
              <a:t>Informative Annex </a:t>
            </a:r>
            <a:r>
              <a:rPr lang="en-GB" sz="1600" dirty="0">
                <a:effectLst/>
                <a:latin typeface="Times New Roman" panose="02020603050405020304" pitchFamily="18" charset="0"/>
                <a:ea typeface="Times New Roman" panose="02020603050405020304" pitchFamily="18" charset="0"/>
              </a:rPr>
              <a:t>P.2:</a:t>
            </a:r>
          </a:p>
          <a:p>
            <a:pPr hangingPunct="0">
              <a:spcAft>
                <a:spcPts val="900"/>
              </a:spcAft>
            </a:pPr>
            <a:r>
              <a:rPr lang="en-GB" sz="1400" dirty="0">
                <a:effectLst/>
                <a:latin typeface="Times New Roman" panose="02020603050405020304" pitchFamily="18" charset="0"/>
                <a:ea typeface="Times New Roman" panose="02020603050405020304" pitchFamily="18" charset="0"/>
              </a:rPr>
              <a:t>It is recommended that the UE and DNS server(s) support DNS over (D)TLS as specified in </a:t>
            </a:r>
            <a:r>
              <a:rPr lang="en-GB" sz="1400" dirty="0">
                <a:effectLst/>
                <a:highlight>
                  <a:srgbClr val="FFFF00"/>
                </a:highlight>
                <a:latin typeface="Times New Roman" panose="02020603050405020304" pitchFamily="18" charset="0"/>
                <a:ea typeface="Times New Roman" panose="02020603050405020304" pitchFamily="18" charset="0"/>
              </a:rPr>
              <a:t>RFC 7858 [83] and RFC 8310 [84]</a:t>
            </a:r>
            <a:r>
              <a:rPr lang="en-GB" sz="1400" dirty="0">
                <a:effectLst/>
                <a:latin typeface="Times New Roman" panose="02020603050405020304" pitchFamily="18" charset="0"/>
                <a:ea typeface="Times New Roman" panose="02020603050405020304" pitchFamily="18" charset="0"/>
              </a:rPr>
              <a:t>. The DNS server(s) that are deployed within the 3GPP network can enforce the use of DNS over (D)TLS. </a:t>
            </a:r>
            <a:r>
              <a:rPr lang="en-GB" sz="1400" dirty="0">
                <a:effectLst/>
                <a:highlight>
                  <a:srgbClr val="FFFF00"/>
                </a:highlight>
                <a:latin typeface="Times New Roman" panose="02020603050405020304" pitchFamily="18" charset="0"/>
                <a:ea typeface="Times New Roman" panose="02020603050405020304" pitchFamily="18" charset="0"/>
              </a:rPr>
              <a:t>The UE can be pre-configured with the DNS server security information</a:t>
            </a:r>
            <a:r>
              <a:rPr lang="en-GB" sz="1400" dirty="0">
                <a:effectLst/>
                <a:latin typeface="Times New Roman" panose="02020603050405020304" pitchFamily="18" charset="0"/>
                <a:ea typeface="Times New Roman" panose="02020603050405020304" pitchFamily="18" charset="0"/>
              </a:rPr>
              <a:t> (out-of-band configurations specified in the IETF RFCs like, credentials to authenticate the DNS server, supported security mechanisms, port number, etc.), or the core network can configure the DNS server security information to the UE.</a:t>
            </a:r>
            <a:br>
              <a:rPr lang="en-GB" sz="1400" dirty="0">
                <a:effectLst/>
                <a:latin typeface="Times New Roman" panose="02020603050405020304" pitchFamily="18" charset="0"/>
                <a:ea typeface="Times New Roman" panose="02020603050405020304" pitchFamily="18" charset="0"/>
              </a:rPr>
            </a:br>
            <a:r>
              <a:rPr lang="en-GB" sz="1400" dirty="0">
                <a:effectLst/>
                <a:latin typeface="Times New Roman" panose="02020603050405020304" pitchFamily="18" charset="0"/>
                <a:ea typeface="Times New Roman" panose="02020603050405020304" pitchFamily="18" charset="0"/>
              </a:rPr>
              <a:t>NOTE:	The use of DNS over (D)TLS with DNS server(s) that are deployed outside the 3GPP network is outside the scope of this document.</a:t>
            </a:r>
            <a:endParaRPr lang="sv-SE" sz="1400" dirty="0">
              <a:effectLst/>
              <a:latin typeface="Times New Roman" panose="02020603050405020304" pitchFamily="18" charset="0"/>
              <a:ea typeface="Times New Roman" panose="02020603050405020304" pitchFamily="18" charset="0"/>
            </a:endParaRPr>
          </a:p>
          <a:p>
            <a:pPr marL="0" indent="0">
              <a:buNone/>
            </a:pPr>
            <a:endParaRPr lang="en-US" sz="1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8973269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What we have specified today 2(2)</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US" sz="1600" dirty="0">
                <a:latin typeface="Times New Roman" panose="02020603050405020304" pitchFamily="18" charset="0"/>
                <a:ea typeface="Times New Roman" panose="02020603050405020304" pitchFamily="18" charset="0"/>
              </a:rPr>
              <a:t>24.008 </a:t>
            </a:r>
            <a:r>
              <a:rPr lang="en-US" sz="1600" dirty="0" err="1">
                <a:latin typeface="Times New Roman" panose="02020603050405020304" pitchFamily="18" charset="0"/>
                <a:ea typeface="Times New Roman" panose="02020603050405020304" pitchFamily="18" charset="0"/>
              </a:rPr>
              <a:t>ePCO</a:t>
            </a:r>
            <a:r>
              <a:rPr lang="en-US" sz="1600" dirty="0">
                <a:latin typeface="Times New Roman" panose="02020603050405020304" pitchFamily="18" charset="0"/>
                <a:ea typeface="Times New Roman" panose="02020603050405020304" pitchFamily="18" charset="0"/>
              </a:rPr>
              <a:t>:</a:t>
            </a:r>
          </a:p>
          <a:p>
            <a:pPr marL="0" indent="0">
              <a:buNone/>
            </a:pPr>
            <a:endParaRPr lang="en-US" sz="1600" dirty="0">
              <a:latin typeface="Times New Roman" panose="02020603050405020304" pitchFamily="18" charset="0"/>
              <a:ea typeface="Times New Roman" panose="02020603050405020304" pitchFamily="18" charset="0"/>
            </a:endParaRPr>
          </a:p>
          <a:p>
            <a:pPr>
              <a:spcAft>
                <a:spcPts val="900"/>
              </a:spcAft>
              <a:buFont typeface="Arial" panose="020B0604020202020204" pitchFamily="34" charset="0"/>
              <a:buChar char="•"/>
            </a:pPr>
            <a:r>
              <a:rPr lang="en-US" sz="1400" dirty="0">
                <a:effectLst/>
              </a:rPr>
              <a:t>000DH	DNS Server IPv4 Address</a:t>
            </a:r>
            <a:endParaRPr lang="en-US" sz="1800" dirty="0">
              <a:effectLst/>
              <a:latin typeface="Calibri" panose="020F0502020204030204" pitchFamily="34" charset="0"/>
              <a:ea typeface="Calibri" panose="020F0502020204030204" pitchFamily="34" charset="0"/>
            </a:endParaRPr>
          </a:p>
          <a:p>
            <a:pPr>
              <a:spcAft>
                <a:spcPts val="900"/>
              </a:spcAft>
              <a:buFont typeface="Arial" panose="020B0604020202020204" pitchFamily="34" charset="0"/>
              <a:buChar char="•"/>
            </a:pPr>
            <a:r>
              <a:rPr lang="en-US" sz="1400" dirty="0">
                <a:effectLst/>
              </a:rPr>
              <a:t>0031H	DNS server security information with length of two octets</a:t>
            </a:r>
            <a:endParaRPr lang="en-US" sz="1800" dirty="0">
              <a:effectLst/>
              <a:latin typeface="Calibri" panose="020F0502020204030204" pitchFamily="34" charset="0"/>
              <a:ea typeface="Calibri" panose="020F0502020204030204" pitchFamily="34" charset="0"/>
            </a:endParaRPr>
          </a:p>
          <a:p>
            <a:pPr marL="0" indent="0">
              <a:spcAft>
                <a:spcPts val="900"/>
              </a:spcAft>
              <a:buNone/>
            </a:pPr>
            <a:endParaRPr lang="en-US" sz="1400" dirty="0">
              <a:latin typeface="Times New Roman" panose="02020603050405020304" pitchFamily="18" charset="0"/>
              <a:ea typeface="Times New Roman" panose="02020603050405020304" pitchFamily="18" charset="0"/>
            </a:endParaRPr>
          </a:p>
          <a:p>
            <a:pPr marL="0" indent="0">
              <a:spcAft>
                <a:spcPts val="900"/>
              </a:spcAft>
              <a:buNone/>
            </a:pPr>
            <a:r>
              <a:rPr lang="en-US" sz="1400" dirty="0">
                <a:latin typeface="Times New Roman" panose="02020603050405020304" pitchFamily="18" charset="0"/>
                <a:ea typeface="Times New Roman" panose="02020603050405020304" pitchFamily="18" charset="0"/>
              </a:rPr>
              <a:t>23.548 clause 5.1.1 EASDF</a:t>
            </a:r>
          </a:p>
          <a:p>
            <a:pPr>
              <a:spcAft>
                <a:spcPts val="900"/>
              </a:spcAft>
              <a:buFont typeface="Arial" panose="020B0604020202020204" pitchFamily="34" charset="0"/>
              <a:buChar char="•"/>
            </a:pPr>
            <a:r>
              <a:rPr lang="en-GB" sz="1400" dirty="0">
                <a:effectLst/>
                <a:latin typeface="Times New Roman" panose="02020603050405020304" pitchFamily="18" charset="0"/>
                <a:ea typeface="SimSun" panose="02010600030101010101" pitchFamily="2" charset="-122"/>
              </a:rPr>
              <a:t>Terminates the DNS security, if used</a:t>
            </a:r>
            <a:endParaRPr lang="en-US" sz="1400" dirty="0">
              <a:latin typeface="Times New Roman" panose="02020603050405020304" pitchFamily="18" charset="0"/>
              <a:ea typeface="Times New Roman" panose="02020603050405020304" pitchFamily="18" charset="0"/>
            </a:endParaRPr>
          </a:p>
          <a:p>
            <a:pPr marL="0" indent="0">
              <a:spcAft>
                <a:spcPts val="900"/>
              </a:spcAft>
              <a:buNone/>
            </a:pPr>
            <a:endParaRPr lang="en-US" sz="1400" dirty="0">
              <a:latin typeface="Times New Roman" panose="02020603050405020304" pitchFamily="18" charset="0"/>
              <a:ea typeface="Times New Roman" panose="02020603050405020304" pitchFamily="18" charset="0"/>
            </a:endParaRPr>
          </a:p>
          <a:p>
            <a:pPr marL="0" indent="0">
              <a:spcAft>
                <a:spcPts val="900"/>
              </a:spcAft>
              <a:buNone/>
            </a:pPr>
            <a:r>
              <a:rPr lang="en-US" sz="1400" dirty="0">
                <a:latin typeface="Times New Roman" panose="02020603050405020304" pitchFamily="18" charset="0"/>
                <a:ea typeface="Times New Roman" panose="02020603050405020304" pitchFamily="18" charset="0"/>
              </a:rPr>
              <a:t>23.548 clause 5.2 EDC Functionality</a:t>
            </a:r>
          </a:p>
          <a:p>
            <a:pPr>
              <a:spcAft>
                <a:spcPts val="900"/>
              </a:spcAft>
              <a:buFont typeface="Arial" panose="020B0604020202020204" pitchFamily="34" charset="0"/>
              <a:buChar char="•"/>
            </a:pPr>
            <a:r>
              <a:rPr lang="en-US" sz="1400" dirty="0">
                <a:latin typeface="Times New Roman" panose="02020603050405020304" pitchFamily="18" charset="0"/>
                <a:ea typeface="Times New Roman" panose="02020603050405020304" pitchFamily="18" charset="0"/>
              </a:rPr>
              <a:t>This definition only uses the </a:t>
            </a:r>
            <a:r>
              <a:rPr lang="en-US" sz="1400" dirty="0" err="1">
                <a:latin typeface="Times New Roman" panose="02020603050405020304" pitchFamily="18" charset="0"/>
                <a:ea typeface="Times New Roman" panose="02020603050405020304" pitchFamily="18" charset="0"/>
              </a:rPr>
              <a:t>ePCO</a:t>
            </a:r>
            <a:r>
              <a:rPr lang="en-US" sz="1400" dirty="0">
                <a:latin typeface="Times New Roman" panose="02020603050405020304" pitchFamily="18" charset="0"/>
                <a:ea typeface="Times New Roman" panose="02020603050405020304" pitchFamily="18" charset="0"/>
              </a:rPr>
              <a:t> to configure the DNS Client with the IP address of the DNS Server. Secure DNS or usage of DNS server security information is not included.</a:t>
            </a:r>
          </a:p>
          <a:p>
            <a:pPr marL="0" indent="0">
              <a:spcAft>
                <a:spcPts val="900"/>
              </a:spcAft>
              <a:buNone/>
            </a:pP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963220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Issues</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GB" sz="1800" dirty="0">
                <a:latin typeface="Times New Roman" panose="02020603050405020304" pitchFamily="18" charset="0"/>
                <a:ea typeface="Times New Roman" panose="02020603050405020304" pitchFamily="18" charset="0"/>
                <a:cs typeface="Times New Roman" panose="02020603050405020304" pitchFamily="18" charset="0"/>
              </a:rPr>
              <a:t>Observation 1:</a:t>
            </a:r>
          </a:p>
          <a:p>
            <a:pPr>
              <a:buFont typeface="Arial" panose="020B0604020202020204" pitchFamily="34" charset="0"/>
              <a:buChar char="•"/>
            </a:pPr>
            <a:r>
              <a:rPr lang="en-GB" sz="1600" dirty="0">
                <a:latin typeface="Times New Roman" panose="02020603050405020304" pitchFamily="18" charset="0"/>
                <a:ea typeface="Times New Roman" panose="02020603050405020304" pitchFamily="18" charset="0"/>
                <a:cs typeface="Times New Roman" panose="02020603050405020304" pitchFamily="18" charset="0"/>
              </a:rPr>
              <a:t>Provisioning of the FQDN/URI Template of the Secure DNS Server as an </a:t>
            </a:r>
            <a:r>
              <a:rPr lang="en-GB" sz="1600" dirty="0" err="1">
                <a:latin typeface="Times New Roman" panose="02020603050405020304" pitchFamily="18" charset="0"/>
                <a:ea typeface="Times New Roman" panose="02020603050405020304" pitchFamily="18" charset="0"/>
                <a:cs typeface="Times New Roman" panose="02020603050405020304" pitchFamily="18" charset="0"/>
              </a:rPr>
              <a:t>ePCO</a:t>
            </a:r>
            <a:r>
              <a:rPr lang="en-GB" sz="1600" dirty="0">
                <a:latin typeface="Times New Roman" panose="02020603050405020304" pitchFamily="18" charset="0"/>
                <a:ea typeface="Times New Roman" panose="02020603050405020304" pitchFamily="18" charset="0"/>
                <a:cs typeface="Times New Roman" panose="02020603050405020304" pitchFamily="18" charset="0"/>
              </a:rPr>
              <a:t> in PDU Session Establishment/Modification is not specified. The UE must have it for </a:t>
            </a:r>
            <a:r>
              <a:rPr lang="en-GB" sz="1600" dirty="0" err="1">
                <a:latin typeface="Times New Roman" panose="02020603050405020304" pitchFamily="18" charset="0"/>
                <a:ea typeface="Times New Roman" panose="02020603050405020304" pitchFamily="18" charset="0"/>
                <a:cs typeface="Times New Roman" panose="02020603050405020304" pitchFamily="18" charset="0"/>
              </a:rPr>
              <a:t>DoH</a:t>
            </a:r>
            <a:r>
              <a:rPr lang="en-GB" sz="1600" dirty="0">
                <a:latin typeface="Times New Roman" panose="02020603050405020304" pitchFamily="18" charset="0"/>
                <a:ea typeface="Times New Roman" panose="02020603050405020304" pitchFamily="18" charset="0"/>
                <a:cs typeface="Times New Roman" panose="02020603050405020304" pitchFamily="18" charset="0"/>
              </a:rPr>
              <a:t> and to validate the TLS session.</a:t>
            </a:r>
          </a:p>
          <a:p>
            <a:pPr>
              <a:buFont typeface="Arial" panose="020B0604020202020204" pitchFamily="34" charset="0"/>
              <a:buChar char="•"/>
            </a:pPr>
            <a:r>
              <a:rPr lang="en-GB" sz="1600" dirty="0">
                <a:latin typeface="Times New Roman" panose="02020603050405020304" pitchFamily="18" charset="0"/>
                <a:ea typeface="Times New Roman" panose="02020603050405020304" pitchFamily="18" charset="0"/>
                <a:cs typeface="Times New Roman" panose="02020603050405020304" pitchFamily="18" charset="0"/>
              </a:rPr>
              <a:t>SA3 has specified the </a:t>
            </a:r>
            <a:r>
              <a:rPr lang="en-US" sz="1600" dirty="0">
                <a:latin typeface="Times New Roman" panose="02020603050405020304" pitchFamily="18" charset="0"/>
                <a:cs typeface="Times New Roman" panose="02020603050405020304" pitchFamily="18" charset="0"/>
              </a:rPr>
              <a:t>“</a:t>
            </a:r>
            <a:r>
              <a:rPr lang="en-US" sz="1600" dirty="0">
                <a:effectLst/>
                <a:latin typeface="Times New Roman" panose="02020603050405020304" pitchFamily="18" charset="0"/>
                <a:cs typeface="Times New Roman" panose="02020603050405020304" pitchFamily="18" charset="0"/>
              </a:rPr>
              <a:t>DNS server security information” as optional informative annex containing “</a:t>
            </a:r>
            <a:r>
              <a:rPr lang="en-GB" sz="1600" dirty="0">
                <a:effectLst/>
                <a:latin typeface="Times New Roman" panose="02020603050405020304" pitchFamily="18" charset="0"/>
                <a:ea typeface="Times New Roman" panose="02020603050405020304" pitchFamily="18" charset="0"/>
              </a:rPr>
              <a:t>DNS server security information</a:t>
            </a:r>
            <a:r>
              <a:rPr lang="en-US" sz="1600" dirty="0">
                <a:effectLst/>
                <a:latin typeface="Times New Roman" panose="02020603050405020304" pitchFamily="18" charset="0"/>
                <a:cs typeface="Times New Roman" panose="02020603050405020304" pitchFamily="18" charset="0"/>
              </a:rPr>
              <a:t>” that the UE vendor could in a proprietary way implement </a:t>
            </a:r>
            <a:r>
              <a:rPr lang="en-US" sz="1600" dirty="0">
                <a:latin typeface="Times New Roman" panose="02020603050405020304" pitchFamily="18" charset="0"/>
                <a:cs typeface="Times New Roman" panose="02020603050405020304" pitchFamily="18" charset="0"/>
              </a:rPr>
              <a:t>to support DoT. </a:t>
            </a:r>
            <a:endParaRPr lang="en-GB" sz="1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Proposal:</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Expect that SA3 will specify provisioning of what is needed in the UE to use a Secure DNS Server, they may for example do it either as a new </a:t>
            </a:r>
            <a:r>
              <a:rPr lang="en-US" sz="1600" dirty="0" err="1">
                <a:latin typeface="Times New Roman" panose="02020603050405020304" pitchFamily="18" charset="0"/>
                <a:cs typeface="Times New Roman" panose="02020603050405020304" pitchFamily="18" charset="0"/>
              </a:rPr>
              <a:t>ePCO</a:t>
            </a:r>
            <a:r>
              <a:rPr lang="en-US" sz="1600" dirty="0">
                <a:latin typeface="Times New Roman" panose="02020603050405020304" pitchFamily="18" charset="0"/>
                <a:cs typeface="Times New Roman" panose="02020603050405020304" pitchFamily="18" charset="0"/>
              </a:rPr>
              <a:t> or replace the existing informative one that contains optional “</a:t>
            </a:r>
            <a:r>
              <a:rPr lang="en-US" sz="1600" dirty="0">
                <a:effectLst/>
                <a:latin typeface="Times New Roman" panose="02020603050405020304" pitchFamily="18" charset="0"/>
                <a:cs typeface="Times New Roman" panose="02020603050405020304" pitchFamily="18" charset="0"/>
              </a:rPr>
              <a:t>DNS server security information” with normative configuration for the UE to use the Secure DNS Server but it is up to SA3 to define.</a:t>
            </a:r>
          </a:p>
          <a:p>
            <a:pPr marL="0" indent="0">
              <a:buNone/>
            </a:pPr>
            <a:endParaRPr lang="en-US" sz="1600" dirty="0">
              <a:latin typeface="Times New Roman" panose="02020603050405020304" pitchFamily="18" charset="0"/>
              <a:cs typeface="Times New Roman" panose="02020603050405020304" pitchFamily="18" charset="0"/>
            </a:endParaRPr>
          </a:p>
          <a:p>
            <a:pPr marL="0" indent="0">
              <a:buNone/>
            </a:pPr>
            <a:r>
              <a:rPr lang="en-US" sz="1600" dirty="0">
                <a:latin typeface="Times New Roman" panose="02020603050405020304" pitchFamily="18" charset="0"/>
                <a:cs typeface="Times New Roman" panose="02020603050405020304" pitchFamily="18" charset="0"/>
              </a:rPr>
              <a:t>Alternative solution:</a:t>
            </a:r>
            <a:endParaRPr lang="en-US" sz="1600" dirty="0">
              <a:effectLst/>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We uses the informative “</a:t>
            </a:r>
            <a:r>
              <a:rPr lang="en-US" sz="1600" dirty="0">
                <a:effectLst/>
                <a:latin typeface="Times New Roman" panose="02020603050405020304" pitchFamily="18" charset="0"/>
                <a:cs typeface="Times New Roman" panose="02020603050405020304" pitchFamily="18" charset="0"/>
              </a:rPr>
              <a:t>DNS server security information” and specify how it is used </a:t>
            </a:r>
            <a:r>
              <a:rPr lang="en-US" sz="1600" dirty="0">
                <a:latin typeface="Times New Roman" panose="02020603050405020304" pitchFamily="18" charset="0"/>
                <a:cs typeface="Times New Roman" panose="02020603050405020304" pitchFamily="18" charset="0"/>
              </a:rPr>
              <a:t>as normative </a:t>
            </a:r>
            <a:r>
              <a:rPr lang="en-US" sz="1600" dirty="0">
                <a:effectLst/>
                <a:latin typeface="Times New Roman" panose="02020603050405020304" pitchFamily="18" charset="0"/>
                <a:cs typeface="Times New Roman" panose="02020603050405020304" pitchFamily="18" charset="0"/>
              </a:rPr>
              <a:t>in the EDC </a:t>
            </a:r>
            <a:r>
              <a:rPr lang="en-US" sz="1600" dirty="0">
                <a:latin typeface="Times New Roman" panose="02020603050405020304" pitchFamily="18" charset="0"/>
                <a:cs typeface="Times New Roman" panose="02020603050405020304" pitchFamily="18" charset="0"/>
              </a:rPr>
              <a:t>for Edge Computing. Generic DoT and DoS should not be specified for Edge only, but this alternative does not require any SA3 impact. </a:t>
            </a:r>
            <a:endParaRPr lang="en-US" sz="1800" dirty="0">
              <a:latin typeface="Times New Roman" panose="02020603050405020304" pitchFamily="18" charset="0"/>
              <a:ea typeface="Times New Roman" panose="02020603050405020304" pitchFamily="18" charset="0"/>
            </a:endParaRPr>
          </a:p>
          <a:p>
            <a:pPr marL="0" indent="0">
              <a:buNone/>
            </a:pPr>
            <a:endParaRPr lang="en-US" sz="1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9733313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Issues</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US" sz="1800" dirty="0">
                <a:latin typeface="Times New Roman" panose="02020603050405020304" pitchFamily="18" charset="0"/>
                <a:ea typeface="Times New Roman" panose="02020603050405020304" pitchFamily="18" charset="0"/>
              </a:rPr>
              <a:t>Observation 2:</a:t>
            </a:r>
          </a:p>
          <a:p>
            <a:pPr>
              <a:buFont typeface="Arial" panose="020B0604020202020204" pitchFamily="34" charset="0"/>
              <a:buChar char="•"/>
            </a:pPr>
            <a:r>
              <a:rPr lang="en-US" sz="1600" dirty="0">
                <a:latin typeface="Times New Roman" panose="02020603050405020304" pitchFamily="18" charset="0"/>
                <a:ea typeface="Times New Roman" panose="02020603050405020304" pitchFamily="18" charset="0"/>
              </a:rPr>
              <a:t>Normative specification of the UE behavior to use the Secure DNS that is provisioned from </a:t>
            </a:r>
            <a:r>
              <a:rPr lang="en-US" sz="1600" dirty="0" err="1">
                <a:latin typeface="Times New Roman" panose="02020603050405020304" pitchFamily="18" charset="0"/>
                <a:ea typeface="Times New Roman" panose="02020603050405020304" pitchFamily="18" charset="0"/>
              </a:rPr>
              <a:t>ePCO</a:t>
            </a:r>
            <a:r>
              <a:rPr lang="en-US" sz="1600" dirty="0">
                <a:latin typeface="Times New Roman" panose="02020603050405020304" pitchFamily="18" charset="0"/>
                <a:ea typeface="Times New Roman" panose="02020603050405020304" pitchFamily="18" charset="0"/>
              </a:rPr>
              <a:t> is not defined.</a:t>
            </a:r>
          </a:p>
          <a:p>
            <a:pPr>
              <a:buFont typeface="Arial" panose="020B0604020202020204" pitchFamily="34" charset="0"/>
              <a:buChar char="•"/>
            </a:pPr>
            <a:endParaRPr lang="en-US" sz="1800" dirty="0">
              <a:latin typeface="Times New Roman" panose="02020603050405020304" pitchFamily="18" charset="0"/>
              <a:ea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Proposal:</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We specify in 23.501 how to configure the DNS Client supporting DoT. This part could also be specified in SA3 later.</a:t>
            </a:r>
          </a:p>
          <a:p>
            <a:pPr lvl="1"/>
            <a:r>
              <a:rPr lang="en-US" sz="1200" dirty="0">
                <a:latin typeface="Times New Roman" panose="02020603050405020304" pitchFamily="18" charset="0"/>
                <a:cs typeface="Times New Roman" panose="02020603050405020304" pitchFamily="18" charset="0"/>
              </a:rPr>
              <a:t>DoT support in 23.501 - S2-2305052</a:t>
            </a:r>
          </a:p>
          <a:p>
            <a:pPr lvl="1"/>
            <a:r>
              <a:rPr lang="en-US" sz="1200" dirty="0">
                <a:effectLst/>
                <a:latin typeface="Times New Roman" panose="02020603050405020304" pitchFamily="18" charset="0"/>
                <a:cs typeface="Times New Roman" panose="02020603050405020304" pitchFamily="18" charset="0"/>
              </a:rPr>
              <a:t>Updating EDC functionality with reference to 23.501 for configuring DNS Client including security – S2-2305053</a:t>
            </a:r>
          </a:p>
          <a:p>
            <a:pPr>
              <a:buFont typeface="+mj-lt"/>
              <a:buAutoNum type="arabicPeriod"/>
            </a:pPr>
            <a:endParaRPr lang="en-US" sz="1800" dirty="0">
              <a:latin typeface="Times New Roman" panose="02020603050405020304" pitchFamily="18" charset="0"/>
              <a:ea typeface="Times New Roman" panose="02020603050405020304" pitchFamily="18" charset="0"/>
            </a:endParaRPr>
          </a:p>
          <a:p>
            <a:pPr marL="0" indent="0">
              <a:buNone/>
            </a:pPr>
            <a:endParaRPr lang="en-US" sz="1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5827535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Issues</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GB" sz="1800" dirty="0">
                <a:latin typeface="Times New Roman" panose="02020603050405020304" pitchFamily="18" charset="0"/>
                <a:ea typeface="Times New Roman" panose="02020603050405020304" pitchFamily="18" charset="0"/>
              </a:rPr>
              <a:t>Observation 3:</a:t>
            </a:r>
          </a:p>
          <a:p>
            <a:pPr>
              <a:buFont typeface="Arial" panose="020B0604020202020204" pitchFamily="34" charset="0"/>
              <a:buChar char="•"/>
            </a:pPr>
            <a:r>
              <a:rPr lang="en-GB" sz="1600" dirty="0">
                <a:latin typeface="Times New Roman" panose="02020603050405020304" pitchFamily="18" charset="0"/>
                <a:ea typeface="Times New Roman" panose="02020603050405020304" pitchFamily="18" charset="0"/>
              </a:rPr>
              <a:t>23.501 and SA3 specifications only reference to </a:t>
            </a:r>
            <a:r>
              <a:rPr lang="en-US" sz="1600" dirty="0">
                <a:latin typeface="Times New Roman" panose="02020603050405020304" pitchFamily="18" charset="0"/>
                <a:ea typeface="Times New Roman" panose="02020603050405020304" pitchFamily="18" charset="0"/>
              </a:rPr>
              <a:t>RFC 7858 and RFC 8310 which is DNS over TLS. There is no support or reference to DNS over HTTPS (</a:t>
            </a:r>
            <a:r>
              <a:rPr lang="en-US" sz="1600" dirty="0" err="1">
                <a:latin typeface="Times New Roman" panose="02020603050405020304" pitchFamily="18" charset="0"/>
                <a:ea typeface="Times New Roman" panose="02020603050405020304" pitchFamily="18" charset="0"/>
              </a:rPr>
              <a:t>DoH</a:t>
            </a:r>
            <a:r>
              <a:rPr lang="en-US" sz="1600" dirty="0">
                <a:latin typeface="Times New Roman" panose="02020603050405020304" pitchFamily="18" charset="0"/>
                <a:ea typeface="Times New Roman" panose="02020603050405020304" pitchFamily="18" charset="0"/>
              </a:rPr>
              <a:t>).</a:t>
            </a:r>
          </a:p>
          <a:p>
            <a:pPr>
              <a:buFont typeface="Arial" panose="020B0604020202020204" pitchFamily="34" charset="0"/>
              <a:buChar char="•"/>
            </a:pPr>
            <a:r>
              <a:rPr lang="en-GB" sz="1600" dirty="0">
                <a:latin typeface="Times New Roman" panose="02020603050405020304" pitchFamily="18" charset="0"/>
                <a:ea typeface="Times New Roman" panose="02020603050405020304" pitchFamily="18" charset="0"/>
              </a:rPr>
              <a:t>23.501 specifies that the UE indicate its support for DoT but we don’t have any indication when the UE supports </a:t>
            </a:r>
            <a:r>
              <a:rPr lang="en-GB" sz="1600" dirty="0" err="1">
                <a:latin typeface="Times New Roman" panose="02020603050405020304" pitchFamily="18" charset="0"/>
                <a:ea typeface="Times New Roman" panose="02020603050405020304" pitchFamily="18" charset="0"/>
              </a:rPr>
              <a:t>DoH</a:t>
            </a:r>
            <a:endParaRPr lang="en-GB" sz="1600" dirty="0">
              <a:latin typeface="Times New Roman" panose="02020603050405020304" pitchFamily="18" charset="0"/>
              <a:ea typeface="Times New Roman" panose="02020603050405020304" pitchFamily="18" charset="0"/>
            </a:endParaRPr>
          </a:p>
          <a:p>
            <a:pPr>
              <a:buFont typeface="Arial" panose="020B0604020202020204" pitchFamily="34" charset="0"/>
              <a:buChar char="•"/>
            </a:pPr>
            <a:r>
              <a:rPr lang="en-US" sz="1600" dirty="0">
                <a:latin typeface="Times New Roman" panose="02020603050405020304" pitchFamily="18" charset="0"/>
                <a:ea typeface="Times New Roman" panose="02020603050405020304" pitchFamily="18" charset="0"/>
              </a:rPr>
              <a:t>If </a:t>
            </a:r>
            <a:r>
              <a:rPr lang="en-US" sz="1600" dirty="0" err="1">
                <a:latin typeface="Times New Roman" panose="02020603050405020304" pitchFamily="18" charset="0"/>
                <a:ea typeface="Times New Roman" panose="02020603050405020304" pitchFamily="18" charset="0"/>
              </a:rPr>
              <a:t>DoH</a:t>
            </a:r>
            <a:r>
              <a:rPr lang="en-US" sz="1600" dirty="0">
                <a:latin typeface="Times New Roman" panose="02020603050405020304" pitchFamily="18" charset="0"/>
                <a:ea typeface="Times New Roman" panose="02020603050405020304" pitchFamily="18" charset="0"/>
              </a:rPr>
              <a:t> should be supported, then the UE (</a:t>
            </a:r>
            <a:r>
              <a:rPr lang="en-US" sz="1600" dirty="0" err="1">
                <a:latin typeface="Times New Roman" panose="02020603050405020304" pitchFamily="18" charset="0"/>
                <a:ea typeface="Times New Roman" panose="02020603050405020304" pitchFamily="18" charset="0"/>
              </a:rPr>
              <a:t>DoH</a:t>
            </a:r>
            <a:r>
              <a:rPr lang="en-US" sz="1600" dirty="0">
                <a:latin typeface="Times New Roman" panose="02020603050405020304" pitchFamily="18" charset="0"/>
                <a:ea typeface="Times New Roman" panose="02020603050405020304" pitchFamily="18" charset="0"/>
              </a:rPr>
              <a:t> Client) needs to be provisioned with the URI Template </a:t>
            </a:r>
            <a:r>
              <a:rPr lang="en-US" sz="1600" dirty="0">
                <a:latin typeface="Times New Roman" panose="02020603050405020304" pitchFamily="18" charset="0"/>
                <a:cs typeface="Times New Roman" panose="02020603050405020304" pitchFamily="18" charset="0"/>
              </a:rPr>
              <a:t>according to RFC 8484 to be able to construct the URI to use for the DNS Server</a:t>
            </a:r>
            <a:endParaRPr lang="en-GB" sz="1600" dirty="0">
              <a:latin typeface="Times New Roman" panose="02020603050405020304" pitchFamily="18" charset="0"/>
              <a:ea typeface="Times New Roman" panose="02020603050405020304" pitchFamily="18" charset="0"/>
            </a:endParaRPr>
          </a:p>
          <a:p>
            <a:pPr>
              <a:buFont typeface="Arial" panose="020B0604020202020204" pitchFamily="34" charset="0"/>
              <a:buChar char="•"/>
            </a:pPr>
            <a:endParaRPr lang="en-GB" sz="1800" dirty="0">
              <a:latin typeface="Times New Roman" panose="02020603050405020304" pitchFamily="18" charset="0"/>
              <a:ea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Proposal:</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We expect that we and SA3 will do that is future release. This may also impact capability exchange signaling specified in 23.501. UE may for example need to indicate if it supports </a:t>
            </a:r>
            <a:r>
              <a:rPr lang="en-US" sz="1600" dirty="0" err="1">
                <a:latin typeface="Times New Roman" panose="02020603050405020304" pitchFamily="18" charset="0"/>
                <a:cs typeface="Times New Roman" panose="02020603050405020304" pitchFamily="18" charset="0"/>
              </a:rPr>
              <a:t>DoH</a:t>
            </a:r>
            <a:r>
              <a:rPr lang="en-US" sz="1600" dirty="0">
                <a:latin typeface="Times New Roman" panose="02020603050405020304" pitchFamily="18" charset="0"/>
                <a:cs typeface="Times New Roman" panose="02020603050405020304" pitchFamily="18" charset="0"/>
              </a:rPr>
              <a:t> and, in that case, the SMF should also provide additional </a:t>
            </a:r>
            <a:r>
              <a:rPr lang="en-US" sz="1600" dirty="0" err="1">
                <a:latin typeface="Times New Roman" panose="02020603050405020304" pitchFamily="18" charset="0"/>
                <a:cs typeface="Times New Roman" panose="02020603050405020304" pitchFamily="18" charset="0"/>
              </a:rPr>
              <a:t>ePCO</a:t>
            </a:r>
            <a:r>
              <a:rPr lang="en-US" sz="1600" dirty="0">
                <a:latin typeface="Times New Roman" panose="02020603050405020304" pitchFamily="18" charset="0"/>
                <a:cs typeface="Times New Roman" panose="02020603050405020304" pitchFamily="18" charset="0"/>
              </a:rPr>
              <a:t> to configure the UE with the URI Template to be used in </a:t>
            </a:r>
            <a:r>
              <a:rPr lang="en-US" sz="1600" dirty="0" err="1">
                <a:latin typeface="Times New Roman" panose="02020603050405020304" pitchFamily="18" charset="0"/>
                <a:cs typeface="Times New Roman" panose="02020603050405020304" pitchFamily="18" charset="0"/>
              </a:rPr>
              <a:t>DoH</a:t>
            </a:r>
            <a:r>
              <a:rPr lang="en-US" sz="1600" dirty="0">
                <a:latin typeface="Times New Roman" panose="02020603050405020304" pitchFamily="18" charset="0"/>
                <a:cs typeface="Times New Roman" panose="02020603050405020304" pitchFamily="18" charset="0"/>
              </a:rPr>
              <a:t> according to RFC 8484. </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Add a NOTE that </a:t>
            </a:r>
            <a:r>
              <a:rPr lang="en-US" sz="1600" dirty="0" err="1">
                <a:latin typeface="Times New Roman" panose="02020603050405020304" pitchFamily="18" charset="0"/>
                <a:cs typeface="Times New Roman" panose="02020603050405020304" pitchFamily="18" charset="0"/>
              </a:rPr>
              <a:t>DoH</a:t>
            </a:r>
            <a:r>
              <a:rPr lang="en-US" sz="1600" dirty="0">
                <a:latin typeface="Times New Roman" panose="02020603050405020304" pitchFamily="18" charset="0"/>
                <a:cs typeface="Times New Roman" panose="02020603050405020304" pitchFamily="18" charset="0"/>
              </a:rPr>
              <a:t> is not supported – S2-2305052</a:t>
            </a:r>
          </a:p>
          <a:p>
            <a:pPr marL="0" indent="0">
              <a:buNone/>
            </a:pPr>
            <a:endParaRPr lang="en-GB" sz="1800" dirty="0">
              <a:latin typeface="Times New Roman" panose="02020603050405020304" pitchFamily="18" charset="0"/>
              <a:ea typeface="Times New Roman" panose="02020603050405020304" pitchFamily="18" charset="0"/>
            </a:endParaRPr>
          </a:p>
          <a:p>
            <a:pPr>
              <a:buFont typeface="+mj-lt"/>
              <a:buAutoNum type="arabicPeriod"/>
            </a:pPr>
            <a:endParaRPr lang="en-US" sz="1800" dirty="0">
              <a:latin typeface="Times New Roman" panose="02020603050405020304" pitchFamily="18" charset="0"/>
              <a:ea typeface="Times New Roman" panose="02020603050405020304" pitchFamily="18" charset="0"/>
            </a:endParaRPr>
          </a:p>
          <a:p>
            <a:pPr marL="0" indent="0">
              <a:buNone/>
            </a:pPr>
            <a:endParaRPr lang="en-US" sz="1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5024978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Issues</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US" sz="1800" dirty="0">
                <a:latin typeface="Times New Roman" panose="02020603050405020304" pitchFamily="18" charset="0"/>
                <a:ea typeface="Times New Roman" panose="02020603050405020304" pitchFamily="18" charset="0"/>
              </a:rPr>
              <a:t>Observation 4:</a:t>
            </a:r>
          </a:p>
          <a:p>
            <a:pPr>
              <a:buFont typeface="Arial" panose="020B0604020202020204" pitchFamily="34" charset="0"/>
              <a:buChar char="•"/>
            </a:pPr>
            <a:r>
              <a:rPr lang="en-US" sz="1600" dirty="0">
                <a:latin typeface="Times New Roman" panose="02020603050405020304" pitchFamily="18" charset="0"/>
                <a:ea typeface="Times New Roman" panose="02020603050405020304" pitchFamily="18" charset="0"/>
              </a:rPr>
              <a:t>The EDC functionality is trying to redefine the DNS Client functionality that we already specified in 23.501, 24.501, 22.501 and 24.008 but everything related to security, i.e. the </a:t>
            </a:r>
            <a:r>
              <a:rPr lang="en-US" sz="1600" dirty="0" err="1">
                <a:latin typeface="Times New Roman" panose="02020603050405020304" pitchFamily="18" charset="0"/>
                <a:ea typeface="Times New Roman" panose="02020603050405020304" pitchFamily="18" charset="0"/>
              </a:rPr>
              <a:t>ePCO</a:t>
            </a:r>
            <a:r>
              <a:rPr lang="en-US" sz="1600" dirty="0">
                <a:latin typeface="Times New Roman" panose="02020603050405020304" pitchFamily="18" charset="0"/>
                <a:ea typeface="Times New Roman" panose="02020603050405020304" pitchFamily="18" charset="0"/>
              </a:rPr>
              <a:t> for </a:t>
            </a:r>
            <a:r>
              <a:rPr lang="en-US" sz="1600" dirty="0">
                <a:effectLst/>
              </a:rPr>
              <a:t>DNS server security information etc. and how it is used </a:t>
            </a:r>
            <a:r>
              <a:rPr lang="en-US" sz="1600" dirty="0">
                <a:latin typeface="Times New Roman" panose="02020603050405020304" pitchFamily="18" charset="0"/>
                <a:ea typeface="Times New Roman" panose="02020603050405020304" pitchFamily="18" charset="0"/>
              </a:rPr>
              <a:t>is missing</a:t>
            </a:r>
          </a:p>
          <a:p>
            <a:pPr>
              <a:buFont typeface="Arial" panose="020B0604020202020204" pitchFamily="34" charset="0"/>
              <a:buChar char="•"/>
            </a:pPr>
            <a:endParaRPr lang="en-US" sz="1800" dirty="0">
              <a:latin typeface="Times New Roman" panose="02020603050405020304" pitchFamily="18" charset="0"/>
              <a:ea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Proposal:</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Reduce the definition for the EDC and instead reference 23.501 for how the EDC is configured with the DNS sever configuration (including the security part) – S2-2305052</a:t>
            </a:r>
          </a:p>
          <a:p>
            <a:pPr marL="0" indent="0">
              <a:buNone/>
            </a:pPr>
            <a:endParaRPr lang="en-US" sz="1800" dirty="0">
              <a:latin typeface="Times New Roman" panose="02020603050405020304" pitchFamily="18" charset="0"/>
              <a:ea typeface="Times New Roman" panose="02020603050405020304" pitchFamily="18" charset="0"/>
            </a:endParaRPr>
          </a:p>
          <a:p>
            <a:pPr>
              <a:buFont typeface="+mj-lt"/>
              <a:buAutoNum type="arabicPeriod"/>
            </a:pPr>
            <a:endParaRPr lang="en-US" sz="1800" dirty="0">
              <a:latin typeface="Times New Roman" panose="02020603050405020304" pitchFamily="18" charset="0"/>
              <a:ea typeface="Times New Roman" panose="02020603050405020304" pitchFamily="18" charset="0"/>
            </a:endParaRPr>
          </a:p>
          <a:p>
            <a:pPr marL="0" indent="0">
              <a:buNone/>
            </a:pPr>
            <a:endParaRPr lang="en-US" sz="1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6886055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Issues</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US" sz="1800" dirty="0">
                <a:latin typeface="Times New Roman" panose="02020603050405020304" pitchFamily="18" charset="0"/>
                <a:ea typeface="Times New Roman" panose="02020603050405020304" pitchFamily="18" charset="0"/>
              </a:rPr>
              <a:t>Observation 5:</a:t>
            </a:r>
          </a:p>
          <a:p>
            <a:pPr>
              <a:buFont typeface="Arial" panose="020B0604020202020204" pitchFamily="34" charset="0"/>
              <a:buChar char="•"/>
            </a:pPr>
            <a:r>
              <a:rPr lang="en-US" sz="1600" dirty="0">
                <a:latin typeface="Times New Roman" panose="02020603050405020304" pitchFamily="18" charset="0"/>
                <a:ea typeface="Times New Roman" panose="02020603050405020304" pitchFamily="18" charset="0"/>
              </a:rPr>
              <a:t>IP address replacement is in reality only working if it is the same owner (owner of the private certificate of the different secure DNS Server). Therefore, using DoT when roaming with IP Address replacement is not supported.</a:t>
            </a:r>
          </a:p>
          <a:p>
            <a:pPr>
              <a:buFont typeface="Arial" panose="020B0604020202020204" pitchFamily="34" charset="0"/>
              <a:buChar char="•"/>
            </a:pPr>
            <a:endParaRPr lang="en-US" sz="1800" dirty="0">
              <a:latin typeface="Times New Roman" panose="02020603050405020304" pitchFamily="18" charset="0"/>
              <a:ea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Resolution proposal:</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Add a NOTE that DoT is not supported when IP Address replacement is used, S2-2305053</a:t>
            </a:r>
          </a:p>
          <a:p>
            <a:pPr marL="0" indent="0">
              <a:buNone/>
            </a:pPr>
            <a:endParaRPr lang="en-US" sz="1800" dirty="0">
              <a:latin typeface="Times New Roman" panose="02020603050405020304" pitchFamily="18" charset="0"/>
              <a:ea typeface="Times New Roman" panose="02020603050405020304" pitchFamily="18" charset="0"/>
            </a:endParaRPr>
          </a:p>
          <a:p>
            <a:pPr>
              <a:buFont typeface="+mj-lt"/>
              <a:buAutoNum type="arabicPeriod"/>
            </a:pPr>
            <a:endParaRPr lang="en-US" sz="1800" dirty="0">
              <a:latin typeface="Times New Roman" panose="02020603050405020304" pitchFamily="18" charset="0"/>
              <a:ea typeface="Times New Roman" panose="02020603050405020304" pitchFamily="18" charset="0"/>
            </a:endParaRPr>
          </a:p>
          <a:p>
            <a:pPr marL="0" indent="0">
              <a:buNone/>
            </a:pPr>
            <a:endParaRPr lang="en-US" sz="1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3580746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82E10A3-DB35-414F-83C1-BF5FB8647349}">
  <ds:schemaRefs>
    <ds:schemaRef ds:uri="http://schemas.microsoft.com/office/2006/documentManagement/types"/>
    <ds:schemaRef ds:uri="http://purl.org/dc/elements/1.1/"/>
    <ds:schemaRef ds:uri="dcc30912-d230-4cc2-b11f-bb5ca2a6b6f5"/>
    <ds:schemaRef ds:uri="http://schemas.microsoft.com/office/2006/metadata/properties"/>
    <ds:schemaRef ds:uri="09cef1fd-e61b-4dbf-b745-21988b13f978"/>
    <ds:schemaRef ds:uri="http://purl.org/dc/term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50688</TotalTime>
  <Words>1237</Words>
  <Application>Microsoft Office PowerPoint</Application>
  <PresentationFormat>On-screen Show (4:3)</PresentationFormat>
  <Paragraphs>81</Paragraphs>
  <Slides>10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Arial </vt:lpstr>
      <vt:lpstr>Calibri</vt:lpstr>
      <vt:lpstr>Times New Roman</vt:lpstr>
      <vt:lpstr>Office Theme</vt:lpstr>
      <vt:lpstr>Edge_Ph2 Issues related to DNS over TLS (DoT) and DNS over HTTPS (DoH)  Discussion Paper</vt:lpstr>
      <vt:lpstr>How DoT &amp; DoH works</vt:lpstr>
      <vt:lpstr>What we have specified today 1(2)</vt:lpstr>
      <vt:lpstr>What we have specified today 2(2)</vt:lpstr>
      <vt:lpstr>Issues</vt:lpstr>
      <vt:lpstr>Issues</vt:lpstr>
      <vt:lpstr>Issues</vt:lpstr>
      <vt:lpstr>Issues</vt:lpstr>
      <vt:lpstr>Issues</vt:lpstr>
      <vt:lpstr>Alternative solutions</vt:lpstr>
    </vt:vector>
  </TitlesOfParts>
  <Company>Sony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Svante Alnås</cp:lastModifiedBy>
  <cp:revision>1926</cp:revision>
  <dcterms:created xsi:type="dcterms:W3CDTF">2008-08-30T09:32:10Z</dcterms:created>
  <dcterms:modified xsi:type="dcterms:W3CDTF">2023-04-07T23:26:37Z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CWM2b1af9d7d32943b4a6156c93e97c7caf">
    <vt:lpwstr>CWMsGmh1IMWLHZz1Unugf6WAQJcmS+M21KyAfhWuiS0qp/i2XDl7aTGb+OOvZJkAzcbZlrBBoav5GyF7OnjPjLt2g==</vt:lpwstr>
  </property>
  <property fmtid="{D5CDD505-2E9C-101B-9397-08002B2CF9AE}" pid="14" name="Title">
    <vt:lpwstr/>
  </property>
  <property fmtid="{D5CDD505-2E9C-101B-9397-08002B2CF9AE}" pid="15" name="SecurityClass">
    <vt:lpwstr>Public</vt:lpwstr>
  </property>
  <property fmtid="{D5CDD505-2E9C-101B-9397-08002B2CF9AE}" pid="16" name="Date">
    <vt:lpwstr>2023-04-07</vt:lpwstr>
  </property>
  <property fmtid="{D5CDD505-2E9C-101B-9397-08002B2CF9AE}" pid="17" name="DocumentSource">
    <vt:lpwstr/>
  </property>
  <property fmtid="{D5CDD505-2E9C-101B-9397-08002B2CF9AE}" pid="18" name="Prepared">
    <vt:lpwstr/>
  </property>
</Properties>
</file>